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0" r:id="rId1"/>
  </p:sldMasterIdLst>
  <p:notesMasterIdLst>
    <p:notesMasterId r:id="rId38"/>
  </p:notesMasterIdLst>
  <p:sldIdLst>
    <p:sldId id="310" r:id="rId2"/>
    <p:sldId id="326" r:id="rId3"/>
    <p:sldId id="334" r:id="rId4"/>
    <p:sldId id="327" r:id="rId5"/>
    <p:sldId id="339" r:id="rId6"/>
    <p:sldId id="328" r:id="rId7"/>
    <p:sldId id="335" r:id="rId8"/>
    <p:sldId id="329" r:id="rId9"/>
    <p:sldId id="333" r:id="rId10"/>
    <p:sldId id="330" r:id="rId11"/>
    <p:sldId id="336" r:id="rId12"/>
    <p:sldId id="332" r:id="rId13"/>
    <p:sldId id="337" r:id="rId14"/>
    <p:sldId id="331" r:id="rId15"/>
    <p:sldId id="338" r:id="rId16"/>
    <p:sldId id="340" r:id="rId17"/>
    <p:sldId id="341" r:id="rId18"/>
    <p:sldId id="347" r:id="rId19"/>
    <p:sldId id="342" r:id="rId20"/>
    <p:sldId id="348" r:id="rId21"/>
    <p:sldId id="351" r:id="rId22"/>
    <p:sldId id="343" r:id="rId23"/>
    <p:sldId id="352" r:id="rId24"/>
    <p:sldId id="344" r:id="rId25"/>
    <p:sldId id="350" r:id="rId26"/>
    <p:sldId id="349" r:id="rId27"/>
    <p:sldId id="354" r:id="rId28"/>
    <p:sldId id="353" r:id="rId29"/>
    <p:sldId id="345" r:id="rId30"/>
    <p:sldId id="346" r:id="rId31"/>
    <p:sldId id="356" r:id="rId32"/>
    <p:sldId id="264" r:id="rId33"/>
    <p:sldId id="324" r:id="rId34"/>
    <p:sldId id="270" r:id="rId35"/>
    <p:sldId id="272" r:id="rId36"/>
    <p:sldId id="355" r:id="rId37"/>
  </p:sldIdLst>
  <p:sldSz cx="10080625" cy="6372225"/>
  <p:notesSz cx="6858000" cy="9144000"/>
  <p:embeddedFontLst>
    <p:embeddedFont>
      <p:font typeface="Akko Rounded Pro Medium" panose="020B0603060303060303" pitchFamily="34" charset="0"/>
      <p:regular r:id="rId39"/>
    </p:embeddedFont>
    <p:embeddedFont>
      <p:font typeface="American Captain Eternal" panose="02000503030000020004" pitchFamily="50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ooper Black" panose="0208090404030B020404" pitchFamily="18" charset="0"/>
      <p:regular r:id="rId47"/>
    </p:embeddedFont>
    <p:embeddedFont>
      <p:font typeface="Cooper Md BT" panose="0208060305030B020404" pitchFamily="18" charset="0"/>
      <p:regular r:id="rId48"/>
      <p:italic r:id="rId49"/>
    </p:embeddedFont>
    <p:embeddedFont>
      <p:font typeface="Franklin Gothic Demi" panose="020B0703020102020204" pitchFamily="34" charset="0"/>
      <p:regular r:id="rId50"/>
      <p:italic r:id="rId51"/>
    </p:embeddedFont>
    <p:embeddedFont>
      <p:font typeface="Franklin Gothic Heavy" panose="020B0903020102020204" pitchFamily="34" charset="0"/>
      <p:regular r:id="rId52"/>
      <p:italic r:id="rId5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F70EAAD1-6152-432D-9C5A-A83445F3062E}">
          <p14:sldIdLst>
            <p14:sldId id="310"/>
            <p14:sldId id="326"/>
            <p14:sldId id="334"/>
            <p14:sldId id="327"/>
            <p14:sldId id="339"/>
            <p14:sldId id="328"/>
            <p14:sldId id="335"/>
            <p14:sldId id="329"/>
            <p14:sldId id="333"/>
            <p14:sldId id="330"/>
            <p14:sldId id="336"/>
            <p14:sldId id="332"/>
            <p14:sldId id="337"/>
            <p14:sldId id="331"/>
            <p14:sldId id="338"/>
            <p14:sldId id="340"/>
            <p14:sldId id="341"/>
            <p14:sldId id="347"/>
            <p14:sldId id="342"/>
            <p14:sldId id="348"/>
            <p14:sldId id="351"/>
            <p14:sldId id="343"/>
            <p14:sldId id="352"/>
            <p14:sldId id="344"/>
            <p14:sldId id="350"/>
            <p14:sldId id="349"/>
            <p14:sldId id="354"/>
            <p14:sldId id="353"/>
            <p14:sldId id="345"/>
            <p14:sldId id="346"/>
            <p14:sldId id="356"/>
            <p14:sldId id="264"/>
            <p14:sldId id="324"/>
            <p14:sldId id="270"/>
            <p14:sldId id="272"/>
            <p14:sldId id="35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567BE5"/>
    <a:srgbClr val="C78325"/>
    <a:srgbClr val="49B8ED"/>
    <a:srgbClr val="084485"/>
    <a:srgbClr val="0A9017"/>
    <a:srgbClr val="44319A"/>
    <a:srgbClr val="49702E"/>
    <a:srgbClr val="FFBCBC"/>
    <a:srgbClr val="75D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4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7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EE9A9-08DB-4630-AAFC-47C1B601005B}" type="datetimeFigureOut">
              <a:rPr lang="it-IT" smtClean="0"/>
              <a:t>12/07/2022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87425" y="1143000"/>
            <a:ext cx="4883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311B2-C920-49AD-BC95-33CBD839D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0774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9397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0199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358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6370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887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1677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3738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2469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0047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3181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4407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061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5549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92611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94424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02609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74460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48403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56615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27289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99498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2625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06687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60737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792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760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3148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928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7031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1525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87425" y="1143000"/>
            <a:ext cx="48831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8180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78" y="1042862"/>
            <a:ext cx="7560469" cy="2218478"/>
          </a:xfrm>
        </p:spPr>
        <p:txBody>
          <a:bodyPr anchor="b"/>
          <a:lstStyle>
            <a:lvl1pPr algn="ctr">
              <a:defRPr sz="496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346894"/>
            <a:ext cx="7560469" cy="15384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043" y="5906109"/>
            <a:ext cx="2268141" cy="339262"/>
          </a:xfrm>
          <a:prstGeom prst="rect">
            <a:avLst/>
          </a:prstGeom>
        </p:spPr>
        <p:txBody>
          <a:bodyPr/>
          <a:lstStyle/>
          <a:p>
            <a:fld id="{DBBA8830-4370-42E3-A830-712B864B7EE7}" type="datetimeFigureOut">
              <a:rPr lang="it-IT" smtClean="0"/>
              <a:t>12/07/2022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9207" y="5906109"/>
            <a:ext cx="3402211" cy="33926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9441" y="5906109"/>
            <a:ext cx="2268141" cy="339262"/>
          </a:xfrm>
          <a:prstGeom prst="rect">
            <a:avLst/>
          </a:prstGeom>
        </p:spPr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7743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043" y="5906109"/>
            <a:ext cx="2268141" cy="339262"/>
          </a:xfrm>
          <a:prstGeom prst="rect">
            <a:avLst/>
          </a:prstGeom>
        </p:spPr>
        <p:txBody>
          <a:bodyPr/>
          <a:lstStyle/>
          <a:p>
            <a:fld id="{DBBA8830-4370-42E3-A830-712B864B7EE7}" type="datetimeFigureOut">
              <a:rPr lang="it-IT" smtClean="0"/>
              <a:t>12/07/2022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9207" y="5906109"/>
            <a:ext cx="3402211" cy="33926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9441" y="5906109"/>
            <a:ext cx="2268141" cy="339262"/>
          </a:xfrm>
          <a:prstGeom prst="rect">
            <a:avLst/>
          </a:prstGeom>
        </p:spPr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6543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7" y="339262"/>
            <a:ext cx="2173635" cy="5400166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339262"/>
            <a:ext cx="6394896" cy="5400166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043" y="5906109"/>
            <a:ext cx="2268141" cy="339262"/>
          </a:xfrm>
          <a:prstGeom prst="rect">
            <a:avLst/>
          </a:prstGeom>
        </p:spPr>
        <p:txBody>
          <a:bodyPr/>
          <a:lstStyle/>
          <a:p>
            <a:fld id="{DBBA8830-4370-42E3-A830-712B864B7EE7}" type="datetimeFigureOut">
              <a:rPr lang="it-IT" smtClean="0"/>
              <a:t>12/07/2022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9207" y="5906109"/>
            <a:ext cx="3402211" cy="33926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9441" y="5906109"/>
            <a:ext cx="2268141" cy="339262"/>
          </a:xfrm>
          <a:prstGeom prst="rect">
            <a:avLst/>
          </a:prstGeom>
        </p:spPr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891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043" y="5906109"/>
            <a:ext cx="2268141" cy="339262"/>
          </a:xfrm>
          <a:prstGeom prst="rect">
            <a:avLst/>
          </a:prstGeom>
        </p:spPr>
        <p:txBody>
          <a:bodyPr/>
          <a:lstStyle/>
          <a:p>
            <a:fld id="{DBBA8830-4370-42E3-A830-712B864B7EE7}" type="datetimeFigureOut">
              <a:rPr lang="it-IT" smtClean="0"/>
              <a:t>12/07/2022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9207" y="5906109"/>
            <a:ext cx="3402211" cy="33926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9441" y="5906109"/>
            <a:ext cx="2268141" cy="339262"/>
          </a:xfrm>
          <a:prstGeom prst="rect">
            <a:avLst/>
          </a:prstGeom>
        </p:spPr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3408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793" y="1588632"/>
            <a:ext cx="8694539" cy="2650668"/>
          </a:xfrm>
        </p:spPr>
        <p:txBody>
          <a:bodyPr anchor="b"/>
          <a:lstStyle>
            <a:lvl1pPr>
              <a:defRPr sz="496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4264376"/>
            <a:ext cx="8694539" cy="1393924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043" y="5906109"/>
            <a:ext cx="2268141" cy="339262"/>
          </a:xfrm>
          <a:prstGeom prst="rect">
            <a:avLst/>
          </a:prstGeom>
        </p:spPr>
        <p:txBody>
          <a:bodyPr/>
          <a:lstStyle/>
          <a:p>
            <a:fld id="{DBBA8830-4370-42E3-A830-712B864B7EE7}" type="datetimeFigureOut">
              <a:rPr lang="it-IT" smtClean="0"/>
              <a:t>12/07/2022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9207" y="5906109"/>
            <a:ext cx="3402211" cy="33926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9441" y="5906109"/>
            <a:ext cx="2268141" cy="339262"/>
          </a:xfrm>
          <a:prstGeom prst="rect">
            <a:avLst/>
          </a:prstGeom>
        </p:spPr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09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1696310"/>
            <a:ext cx="4284266" cy="404311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1696310"/>
            <a:ext cx="4284266" cy="404311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3043" y="5906109"/>
            <a:ext cx="2268141" cy="339262"/>
          </a:xfrm>
          <a:prstGeom prst="rect">
            <a:avLst/>
          </a:prstGeom>
        </p:spPr>
        <p:txBody>
          <a:bodyPr/>
          <a:lstStyle/>
          <a:p>
            <a:fld id="{DBBA8830-4370-42E3-A830-712B864B7EE7}" type="datetimeFigureOut">
              <a:rPr lang="it-IT" smtClean="0"/>
              <a:t>12/07/2022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9207" y="5906109"/>
            <a:ext cx="3402211" cy="33926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19441" y="5906109"/>
            <a:ext cx="2268141" cy="339262"/>
          </a:xfrm>
          <a:prstGeom prst="rect">
            <a:avLst/>
          </a:prstGeom>
        </p:spPr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0002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39262"/>
            <a:ext cx="8694539" cy="123166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562080"/>
            <a:ext cx="4264576" cy="76555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2327632"/>
            <a:ext cx="4264576" cy="342359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6" y="1562080"/>
            <a:ext cx="4285579" cy="76555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6" y="2327632"/>
            <a:ext cx="4285579" cy="342359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93043" y="5906109"/>
            <a:ext cx="2268141" cy="339262"/>
          </a:xfrm>
          <a:prstGeom prst="rect">
            <a:avLst/>
          </a:prstGeom>
        </p:spPr>
        <p:txBody>
          <a:bodyPr/>
          <a:lstStyle/>
          <a:p>
            <a:fld id="{DBBA8830-4370-42E3-A830-712B864B7EE7}" type="datetimeFigureOut">
              <a:rPr lang="it-IT" smtClean="0"/>
              <a:t>12/07/2022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39207" y="5906109"/>
            <a:ext cx="3402211" cy="33926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119441" y="5906109"/>
            <a:ext cx="2268141" cy="339262"/>
          </a:xfrm>
          <a:prstGeom prst="rect">
            <a:avLst/>
          </a:prstGeom>
        </p:spPr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857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93043" y="5906109"/>
            <a:ext cx="2268141" cy="339262"/>
          </a:xfrm>
          <a:prstGeom prst="rect">
            <a:avLst/>
          </a:prstGeom>
        </p:spPr>
        <p:txBody>
          <a:bodyPr/>
          <a:lstStyle/>
          <a:p>
            <a:fld id="{DBBA8830-4370-42E3-A830-712B864B7EE7}" type="datetimeFigureOut">
              <a:rPr lang="it-IT" smtClean="0"/>
              <a:t>12/07/2022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39207" y="5906109"/>
            <a:ext cx="3402211" cy="33926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19441" y="5906109"/>
            <a:ext cx="2268141" cy="339262"/>
          </a:xfrm>
          <a:prstGeom prst="rect">
            <a:avLst/>
          </a:prstGeom>
        </p:spPr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305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93043" y="5906109"/>
            <a:ext cx="2268141" cy="339262"/>
          </a:xfrm>
          <a:prstGeom prst="rect">
            <a:avLst/>
          </a:prstGeom>
        </p:spPr>
        <p:txBody>
          <a:bodyPr/>
          <a:lstStyle/>
          <a:p>
            <a:fld id="{DBBA8830-4370-42E3-A830-712B864B7EE7}" type="datetimeFigureOut">
              <a:rPr lang="it-IT" smtClean="0"/>
              <a:t>12/07/2022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39207" y="5906109"/>
            <a:ext cx="3402211" cy="33926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19441" y="5906109"/>
            <a:ext cx="2268141" cy="339262"/>
          </a:xfrm>
          <a:prstGeom prst="rect">
            <a:avLst/>
          </a:prstGeom>
        </p:spPr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7899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424815"/>
            <a:ext cx="3251264" cy="1486853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917483"/>
            <a:ext cx="5103316" cy="4528410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911667"/>
            <a:ext cx="3251264" cy="3541601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3043" y="5906109"/>
            <a:ext cx="2268141" cy="339262"/>
          </a:xfrm>
          <a:prstGeom prst="rect">
            <a:avLst/>
          </a:prstGeom>
        </p:spPr>
        <p:txBody>
          <a:bodyPr/>
          <a:lstStyle/>
          <a:p>
            <a:fld id="{DBBA8830-4370-42E3-A830-712B864B7EE7}" type="datetimeFigureOut">
              <a:rPr lang="it-IT" smtClean="0"/>
              <a:t>12/07/2022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9207" y="5906109"/>
            <a:ext cx="3402211" cy="33926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19441" y="5906109"/>
            <a:ext cx="2268141" cy="339262"/>
          </a:xfrm>
          <a:prstGeom prst="rect">
            <a:avLst/>
          </a:prstGeom>
        </p:spPr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3386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424815"/>
            <a:ext cx="3251264" cy="1486853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5579" y="917483"/>
            <a:ext cx="5103316" cy="4528410"/>
          </a:xfrm>
        </p:spPr>
        <p:txBody>
          <a:bodyPr anchor="t"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911667"/>
            <a:ext cx="3251264" cy="3541601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3043" y="5906109"/>
            <a:ext cx="2268141" cy="339262"/>
          </a:xfrm>
          <a:prstGeom prst="rect">
            <a:avLst/>
          </a:prstGeom>
        </p:spPr>
        <p:txBody>
          <a:bodyPr/>
          <a:lstStyle/>
          <a:p>
            <a:fld id="{DBBA8830-4370-42E3-A830-712B864B7EE7}" type="datetimeFigureOut">
              <a:rPr lang="it-IT" smtClean="0"/>
              <a:t>12/07/2022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9207" y="5906109"/>
            <a:ext cx="3402211" cy="33926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19441" y="5906109"/>
            <a:ext cx="2268141" cy="339262"/>
          </a:xfrm>
          <a:prstGeom prst="rect">
            <a:avLst/>
          </a:prstGeom>
        </p:spPr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639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339262"/>
            <a:ext cx="8694539" cy="1231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1696310"/>
            <a:ext cx="8694539" cy="4043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50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11" Type="http://schemas.openxmlformats.org/officeDocument/2006/relationships/image" Target="../media/image11.png"/><Relationship Id="rId5" Type="http://schemas.openxmlformats.org/officeDocument/2006/relationships/image" Target="../media/image36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8.png"/><Relationship Id="rId7" Type="http://schemas.openxmlformats.org/officeDocument/2006/relationships/image" Target="../media/image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39.sv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11" Type="http://schemas.openxmlformats.org/officeDocument/2006/relationships/image" Target="../media/image11.png"/><Relationship Id="rId5" Type="http://schemas.openxmlformats.org/officeDocument/2006/relationships/image" Target="../media/image40.png"/><Relationship Id="rId10" Type="http://schemas.openxmlformats.org/officeDocument/2006/relationships/image" Target="../media/image10.pn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svg"/><Relationship Id="rId11" Type="http://schemas.openxmlformats.org/officeDocument/2006/relationships/image" Target="../media/image11.png"/><Relationship Id="rId5" Type="http://schemas.openxmlformats.org/officeDocument/2006/relationships/image" Target="../media/image42.png"/><Relationship Id="rId10" Type="http://schemas.openxmlformats.org/officeDocument/2006/relationships/image" Target="../media/image10.pn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11" Type="http://schemas.openxmlformats.org/officeDocument/2006/relationships/image" Target="../media/image11.png"/><Relationship Id="rId5" Type="http://schemas.openxmlformats.org/officeDocument/2006/relationships/image" Target="../media/image44.png"/><Relationship Id="rId10" Type="http://schemas.openxmlformats.org/officeDocument/2006/relationships/image" Target="../media/image10.png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svg"/><Relationship Id="rId11" Type="http://schemas.openxmlformats.org/officeDocument/2006/relationships/image" Target="../media/image11.png"/><Relationship Id="rId5" Type="http://schemas.openxmlformats.org/officeDocument/2006/relationships/image" Target="../media/image46.png"/><Relationship Id="rId10" Type="http://schemas.openxmlformats.org/officeDocument/2006/relationships/image" Target="../media/image10.png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1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48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image" Target="../media/image14.png"/><Relationship Id="rId9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image" Target="../media/image14.png"/><Relationship Id="rId9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4" Type="http://schemas.openxmlformats.org/officeDocument/2006/relationships/image" Target="../media/image15.png"/><Relationship Id="rId9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60.jpg"/><Relationship Id="rId5" Type="http://schemas.openxmlformats.org/officeDocument/2006/relationships/image" Target="../media/image54.png"/><Relationship Id="rId10" Type="http://schemas.openxmlformats.org/officeDocument/2006/relationships/image" Target="../media/image59.jpg"/><Relationship Id="rId4" Type="http://schemas.openxmlformats.org/officeDocument/2006/relationships/image" Target="../media/image15.png"/><Relationship Id="rId9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1.png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1.png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1.png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f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66.jpg"/><Relationship Id="rId4" Type="http://schemas.openxmlformats.org/officeDocument/2006/relationships/image" Target="../media/image17.png"/><Relationship Id="rId9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4.jfif"/><Relationship Id="rId7" Type="http://schemas.microsoft.com/office/2007/relationships/hdphoto" Target="../media/hdphoto1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65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13" Type="http://schemas.openxmlformats.org/officeDocument/2006/relationships/image" Target="../media/image70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69.png"/><Relationship Id="rId17" Type="http://schemas.openxmlformats.org/officeDocument/2006/relationships/image" Target="../media/image74.sv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68.svg"/><Relationship Id="rId5" Type="http://schemas.openxmlformats.org/officeDocument/2006/relationships/image" Target="../media/image9.png"/><Relationship Id="rId15" Type="http://schemas.openxmlformats.org/officeDocument/2006/relationships/image" Target="../media/image72.svg"/><Relationship Id="rId10" Type="http://schemas.openxmlformats.org/officeDocument/2006/relationships/image" Target="../media/image67.png"/><Relationship Id="rId4" Type="http://schemas.openxmlformats.org/officeDocument/2006/relationships/image" Target="../media/image17.png"/><Relationship Id="rId9" Type="http://schemas.openxmlformats.org/officeDocument/2006/relationships/image" Target="../media/image64.jfif"/><Relationship Id="rId1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79.svg"/><Relationship Id="rId4" Type="http://schemas.openxmlformats.org/officeDocument/2006/relationships/image" Target="../media/image18.png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8.wdp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microsoft.com/office/2007/relationships/hdphoto" Target="../media/hdphoto7.wdp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11.png"/><Relationship Id="rId5" Type="http://schemas.openxmlformats.org/officeDocument/2006/relationships/image" Target="../media/image24.pn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11" Type="http://schemas.openxmlformats.org/officeDocument/2006/relationships/image" Target="../media/image11.png"/><Relationship Id="rId5" Type="http://schemas.openxmlformats.org/officeDocument/2006/relationships/image" Target="../media/image26.pn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11" Type="http://schemas.openxmlformats.org/officeDocument/2006/relationships/image" Target="../media/image11.png"/><Relationship Id="rId5" Type="http://schemas.openxmlformats.org/officeDocument/2006/relationships/image" Target="../media/image28.pn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11" Type="http://schemas.openxmlformats.org/officeDocument/2006/relationships/image" Target="../media/image11.png"/><Relationship Id="rId5" Type="http://schemas.openxmlformats.org/officeDocument/2006/relationships/image" Target="../media/image30.pn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11" Type="http://schemas.openxmlformats.org/officeDocument/2006/relationships/image" Target="../media/image11.png"/><Relationship Id="rId5" Type="http://schemas.openxmlformats.org/officeDocument/2006/relationships/image" Target="../media/image32.png"/><Relationship Id="rId10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11" Type="http://schemas.openxmlformats.org/officeDocument/2006/relationships/image" Target="../media/image11.png"/><Relationship Id="rId5" Type="http://schemas.openxmlformats.org/officeDocument/2006/relationships/image" Target="../media/image34.png"/><Relationship Id="rId10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0" name="Immagine 149">
            <a:extLst>
              <a:ext uri="{FF2B5EF4-FFF2-40B4-BE49-F238E27FC236}">
                <a16:creationId xmlns:a16="http://schemas.microsoft.com/office/drawing/2014/main" id="{7ECCD2DF-2B14-D101-60FC-0F5EBAE7F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227" y="5732905"/>
            <a:ext cx="377084" cy="533393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EC69F26-63E3-73C8-BD14-E304511DCBB0}"/>
              </a:ext>
            </a:extLst>
          </p:cNvPr>
          <p:cNvSpPr/>
          <p:nvPr/>
        </p:nvSpPr>
        <p:spPr>
          <a:xfrm flipH="1">
            <a:off x="-19960" y="-19336"/>
            <a:ext cx="2639060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00B05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7364B447-5F34-DBD9-BC5D-2A7D65DE591E}"/>
              </a:ext>
            </a:extLst>
          </p:cNvPr>
          <p:cNvSpPr/>
          <p:nvPr/>
        </p:nvSpPr>
        <p:spPr>
          <a:xfrm>
            <a:off x="6777863" y="-16170"/>
            <a:ext cx="3357622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0 w 1683159"/>
              <a:gd name="connsiteY0" fmla="*/ 25400 h 6378861"/>
              <a:gd name="connsiteX1" fmla="*/ 1683159 w 1683159"/>
              <a:gd name="connsiteY1" fmla="*/ 0 h 6378861"/>
              <a:gd name="connsiteX2" fmla="*/ 1683159 w 1683159"/>
              <a:gd name="connsiteY2" fmla="*/ 6378861 h 6378861"/>
              <a:gd name="connsiteX3" fmla="*/ 533400 w 1683159"/>
              <a:gd name="connsiteY3" fmla="*/ 6378861 h 6378861"/>
              <a:gd name="connsiteX4" fmla="*/ 0 w 1683159"/>
              <a:gd name="connsiteY4" fmla="*/ 25400 h 6378861"/>
              <a:gd name="connsiteX0" fmla="*/ 63500 w 1746659"/>
              <a:gd name="connsiteY0" fmla="*/ 25400 h 6391561"/>
              <a:gd name="connsiteX1" fmla="*/ 1746659 w 1746659"/>
              <a:gd name="connsiteY1" fmla="*/ 0 h 6391561"/>
              <a:gd name="connsiteX2" fmla="*/ 1746659 w 1746659"/>
              <a:gd name="connsiteY2" fmla="*/ 6378861 h 6391561"/>
              <a:gd name="connsiteX3" fmla="*/ 0 w 1746659"/>
              <a:gd name="connsiteY3" fmla="*/ 6391561 h 6391561"/>
              <a:gd name="connsiteX4" fmla="*/ 63500 w 1746659"/>
              <a:gd name="connsiteY4" fmla="*/ 25400 h 6391561"/>
              <a:gd name="connsiteX0" fmla="*/ 63500 w 1746659"/>
              <a:gd name="connsiteY0" fmla="*/ 25400 h 6391561"/>
              <a:gd name="connsiteX1" fmla="*/ 1746659 w 1746659"/>
              <a:gd name="connsiteY1" fmla="*/ 0 h 6391561"/>
              <a:gd name="connsiteX2" fmla="*/ 1746659 w 1746659"/>
              <a:gd name="connsiteY2" fmla="*/ 6378861 h 6391561"/>
              <a:gd name="connsiteX3" fmla="*/ 0 w 1746659"/>
              <a:gd name="connsiteY3" fmla="*/ 6391561 h 6391561"/>
              <a:gd name="connsiteX4" fmla="*/ 63500 w 1746659"/>
              <a:gd name="connsiteY4" fmla="*/ 25400 h 6391561"/>
              <a:gd name="connsiteX0" fmla="*/ 63500 w 1746659"/>
              <a:gd name="connsiteY0" fmla="*/ 25400 h 6391561"/>
              <a:gd name="connsiteX1" fmla="*/ 1746659 w 1746659"/>
              <a:gd name="connsiteY1" fmla="*/ 0 h 6391561"/>
              <a:gd name="connsiteX2" fmla="*/ 1746659 w 1746659"/>
              <a:gd name="connsiteY2" fmla="*/ 6378861 h 6391561"/>
              <a:gd name="connsiteX3" fmla="*/ 0 w 1746659"/>
              <a:gd name="connsiteY3" fmla="*/ 6391561 h 6391561"/>
              <a:gd name="connsiteX4" fmla="*/ 63500 w 1746659"/>
              <a:gd name="connsiteY4" fmla="*/ 25400 h 6391561"/>
              <a:gd name="connsiteX0" fmla="*/ 0 w 2102259"/>
              <a:gd name="connsiteY0" fmla="*/ 25400 h 6391561"/>
              <a:gd name="connsiteX1" fmla="*/ 2102259 w 2102259"/>
              <a:gd name="connsiteY1" fmla="*/ 0 h 6391561"/>
              <a:gd name="connsiteX2" fmla="*/ 2102259 w 2102259"/>
              <a:gd name="connsiteY2" fmla="*/ 6378861 h 6391561"/>
              <a:gd name="connsiteX3" fmla="*/ 355600 w 2102259"/>
              <a:gd name="connsiteY3" fmla="*/ 6391561 h 6391561"/>
              <a:gd name="connsiteX4" fmla="*/ 0 w 2102259"/>
              <a:gd name="connsiteY4" fmla="*/ 25400 h 6391561"/>
              <a:gd name="connsiteX0" fmla="*/ 0 w 2102259"/>
              <a:gd name="connsiteY0" fmla="*/ 25400 h 6391561"/>
              <a:gd name="connsiteX1" fmla="*/ 2102259 w 2102259"/>
              <a:gd name="connsiteY1" fmla="*/ 0 h 6391561"/>
              <a:gd name="connsiteX2" fmla="*/ 2102259 w 2102259"/>
              <a:gd name="connsiteY2" fmla="*/ 6378861 h 6391561"/>
              <a:gd name="connsiteX3" fmla="*/ 355600 w 2102259"/>
              <a:gd name="connsiteY3" fmla="*/ 6391561 h 6391561"/>
              <a:gd name="connsiteX4" fmla="*/ 0 w 2102259"/>
              <a:gd name="connsiteY4" fmla="*/ 25400 h 6391561"/>
              <a:gd name="connsiteX0" fmla="*/ 0 w 2102259"/>
              <a:gd name="connsiteY0" fmla="*/ 25400 h 6391561"/>
              <a:gd name="connsiteX1" fmla="*/ 2102259 w 2102259"/>
              <a:gd name="connsiteY1" fmla="*/ 0 h 6391561"/>
              <a:gd name="connsiteX2" fmla="*/ 2102259 w 2102259"/>
              <a:gd name="connsiteY2" fmla="*/ 6378861 h 6391561"/>
              <a:gd name="connsiteX3" fmla="*/ 355600 w 2102259"/>
              <a:gd name="connsiteY3" fmla="*/ 6391561 h 6391561"/>
              <a:gd name="connsiteX4" fmla="*/ 0 w 2102259"/>
              <a:gd name="connsiteY4" fmla="*/ 25400 h 6391561"/>
              <a:gd name="connsiteX0" fmla="*/ 0 w 2102259"/>
              <a:gd name="connsiteY0" fmla="*/ 25400 h 6391561"/>
              <a:gd name="connsiteX1" fmla="*/ 2102259 w 2102259"/>
              <a:gd name="connsiteY1" fmla="*/ 0 h 6391561"/>
              <a:gd name="connsiteX2" fmla="*/ 2102259 w 2102259"/>
              <a:gd name="connsiteY2" fmla="*/ 6378861 h 6391561"/>
              <a:gd name="connsiteX3" fmla="*/ 355600 w 2102259"/>
              <a:gd name="connsiteY3" fmla="*/ 6391561 h 6391561"/>
              <a:gd name="connsiteX4" fmla="*/ 0 w 2102259"/>
              <a:gd name="connsiteY4" fmla="*/ 25400 h 6391561"/>
              <a:gd name="connsiteX0" fmla="*/ 0 w 2102259"/>
              <a:gd name="connsiteY0" fmla="*/ 25400 h 6391561"/>
              <a:gd name="connsiteX1" fmla="*/ 2102259 w 2102259"/>
              <a:gd name="connsiteY1" fmla="*/ 0 h 6391561"/>
              <a:gd name="connsiteX2" fmla="*/ 2102259 w 2102259"/>
              <a:gd name="connsiteY2" fmla="*/ 6378861 h 6391561"/>
              <a:gd name="connsiteX3" fmla="*/ 355600 w 2102259"/>
              <a:gd name="connsiteY3" fmla="*/ 6391561 h 6391561"/>
              <a:gd name="connsiteX4" fmla="*/ 0 w 2102259"/>
              <a:gd name="connsiteY4" fmla="*/ 2540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2259" h="6391561">
                <a:moveTo>
                  <a:pt x="0" y="25400"/>
                </a:moveTo>
                <a:lnTo>
                  <a:pt x="2102259" y="0"/>
                </a:lnTo>
                <a:lnTo>
                  <a:pt x="2102259" y="6378861"/>
                </a:lnTo>
                <a:lnTo>
                  <a:pt x="355600" y="6391561"/>
                </a:lnTo>
                <a:cubicBezTo>
                  <a:pt x="1352915" y="4005682"/>
                  <a:pt x="1218469" y="1644246"/>
                  <a:pt x="0" y="2540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6000"/>
                </a:schemeClr>
              </a:gs>
              <a:gs pos="100000">
                <a:srgbClr val="FF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Figura a mano libera: forma 64">
            <a:extLst>
              <a:ext uri="{FF2B5EF4-FFF2-40B4-BE49-F238E27FC236}">
                <a16:creationId xmlns:a16="http://schemas.microsoft.com/office/drawing/2014/main" id="{820822C9-73A9-0325-CA2E-9DB6F931C820}"/>
              </a:ext>
            </a:extLst>
          </p:cNvPr>
          <p:cNvSpPr/>
          <p:nvPr/>
        </p:nvSpPr>
        <p:spPr>
          <a:xfrm rot="18837313">
            <a:off x="3087289" y="1649612"/>
            <a:ext cx="4151086" cy="4128249"/>
          </a:xfrm>
          <a:custGeom>
            <a:avLst/>
            <a:gdLst>
              <a:gd name="connsiteX0" fmla="*/ 3851725 w 4151086"/>
              <a:gd name="connsiteY0" fmla="*/ 337200 h 4151086"/>
              <a:gd name="connsiteX1" fmla="*/ 336511 w 4151086"/>
              <a:gd name="connsiteY1" fmla="*/ 337200 h 4151086"/>
              <a:gd name="connsiteX2" fmla="*/ 336512 w 4151086"/>
              <a:gd name="connsiteY2" fmla="*/ 3852414 h 4151086"/>
              <a:gd name="connsiteX3" fmla="*/ 3851725 w 4151086"/>
              <a:gd name="connsiteY3" fmla="*/ 3852414 h 4151086"/>
              <a:gd name="connsiteX4" fmla="*/ 4151086 w 4151086"/>
              <a:gd name="connsiteY4" fmla="*/ 0 h 4151086"/>
              <a:gd name="connsiteX5" fmla="*/ 4151086 w 4151086"/>
              <a:gd name="connsiteY5" fmla="*/ 4151086 h 4151086"/>
              <a:gd name="connsiteX6" fmla="*/ 0 w 4151086"/>
              <a:gd name="connsiteY6" fmla="*/ 4151086 h 4151086"/>
              <a:gd name="connsiteX7" fmla="*/ 0 w 4151086"/>
              <a:gd name="connsiteY7" fmla="*/ 0 h 415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1086" h="4151086">
                <a:moveTo>
                  <a:pt x="3851725" y="337200"/>
                </a:moveTo>
                <a:lnTo>
                  <a:pt x="336511" y="337200"/>
                </a:lnTo>
                <a:lnTo>
                  <a:pt x="336512" y="3852414"/>
                </a:lnTo>
                <a:lnTo>
                  <a:pt x="3851725" y="3852414"/>
                </a:lnTo>
                <a:close/>
                <a:moveTo>
                  <a:pt x="4151086" y="0"/>
                </a:moveTo>
                <a:lnTo>
                  <a:pt x="4151086" y="4151086"/>
                </a:lnTo>
                <a:lnTo>
                  <a:pt x="0" y="41510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39DEAECE-B473-BD93-8C67-7B2E6009295B}"/>
              </a:ext>
            </a:extLst>
          </p:cNvPr>
          <p:cNvSpPr/>
          <p:nvPr/>
        </p:nvSpPr>
        <p:spPr>
          <a:xfrm rot="18837313">
            <a:off x="3409897" y="1969498"/>
            <a:ext cx="3558608" cy="3496718"/>
          </a:xfrm>
          <a:prstGeom prst="roundRect">
            <a:avLst>
              <a:gd name="adj" fmla="val 0"/>
            </a:avLst>
          </a:prstGeom>
          <a:solidFill>
            <a:srgbClr val="FF7D7D">
              <a:alpha val="51765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8" name="Rettangolo con angoli arrotondati 87">
            <a:extLst>
              <a:ext uri="{FF2B5EF4-FFF2-40B4-BE49-F238E27FC236}">
                <a16:creationId xmlns:a16="http://schemas.microsoft.com/office/drawing/2014/main" id="{C8AD1CB8-82FC-4E82-DDFF-2896D0C5D634}"/>
              </a:ext>
            </a:extLst>
          </p:cNvPr>
          <p:cNvSpPr/>
          <p:nvPr/>
        </p:nvSpPr>
        <p:spPr>
          <a:xfrm rot="18837313">
            <a:off x="4885435" y="323439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Rettangolo con angoli arrotondati 88">
            <a:extLst>
              <a:ext uri="{FF2B5EF4-FFF2-40B4-BE49-F238E27FC236}">
                <a16:creationId xmlns:a16="http://schemas.microsoft.com/office/drawing/2014/main" id="{67872841-2F9E-B678-8215-985705F0BC29}"/>
              </a:ext>
            </a:extLst>
          </p:cNvPr>
          <p:cNvSpPr/>
          <p:nvPr/>
        </p:nvSpPr>
        <p:spPr>
          <a:xfrm rot="18837313">
            <a:off x="4885434" y="323439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ettangolo con angoli arrotondati 70">
            <a:extLst>
              <a:ext uri="{FF2B5EF4-FFF2-40B4-BE49-F238E27FC236}">
                <a16:creationId xmlns:a16="http://schemas.microsoft.com/office/drawing/2014/main" id="{7A5A0420-8A7C-0867-3873-FB2D003E9DE4}"/>
              </a:ext>
            </a:extLst>
          </p:cNvPr>
          <p:cNvSpPr/>
          <p:nvPr/>
        </p:nvSpPr>
        <p:spPr>
          <a:xfrm rot="18837313">
            <a:off x="4827956" y="74172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Rettangolo con angoli arrotondati 82">
            <a:extLst>
              <a:ext uri="{FF2B5EF4-FFF2-40B4-BE49-F238E27FC236}">
                <a16:creationId xmlns:a16="http://schemas.microsoft.com/office/drawing/2014/main" id="{1C21B8CD-E049-5FBD-645D-1D3EB456AF11}"/>
              </a:ext>
            </a:extLst>
          </p:cNvPr>
          <p:cNvSpPr/>
          <p:nvPr/>
        </p:nvSpPr>
        <p:spPr>
          <a:xfrm rot="18837313">
            <a:off x="4827955" y="74172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1" name="Triangolo isoscele 110">
            <a:extLst>
              <a:ext uri="{FF2B5EF4-FFF2-40B4-BE49-F238E27FC236}">
                <a16:creationId xmlns:a16="http://schemas.microsoft.com/office/drawing/2014/main" id="{ED65BB45-E8C1-9E0F-36A2-67CD4A1F14BC}"/>
              </a:ext>
            </a:extLst>
          </p:cNvPr>
          <p:cNvSpPr/>
          <p:nvPr/>
        </p:nvSpPr>
        <p:spPr>
          <a:xfrm rot="14918733">
            <a:off x="3525060" y="2853765"/>
            <a:ext cx="533033" cy="3278205"/>
          </a:xfrm>
          <a:prstGeom prst="triangle">
            <a:avLst/>
          </a:prstGeom>
          <a:solidFill>
            <a:srgbClr val="FFFF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112" name="Triangolo isoscele 111">
            <a:extLst>
              <a:ext uri="{FF2B5EF4-FFF2-40B4-BE49-F238E27FC236}">
                <a16:creationId xmlns:a16="http://schemas.microsoft.com/office/drawing/2014/main" id="{FF27CF64-80EB-B586-F552-3BEB3DE94C4E}"/>
              </a:ext>
            </a:extLst>
          </p:cNvPr>
          <p:cNvSpPr/>
          <p:nvPr/>
        </p:nvSpPr>
        <p:spPr>
          <a:xfrm rot="17960639">
            <a:off x="3644308" y="1464513"/>
            <a:ext cx="533033" cy="2918936"/>
          </a:xfrm>
          <a:prstGeom prst="triangle">
            <a:avLst/>
          </a:prstGeom>
          <a:solidFill>
            <a:srgbClr val="92D05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113" name="Triangolo isoscele 112">
            <a:extLst>
              <a:ext uri="{FF2B5EF4-FFF2-40B4-BE49-F238E27FC236}">
                <a16:creationId xmlns:a16="http://schemas.microsoft.com/office/drawing/2014/main" id="{093BDBA6-4557-9553-66B4-2F2E6AF5370C}"/>
              </a:ext>
            </a:extLst>
          </p:cNvPr>
          <p:cNvSpPr/>
          <p:nvPr/>
        </p:nvSpPr>
        <p:spPr>
          <a:xfrm rot="3923162" flipH="1">
            <a:off x="6483947" y="1507146"/>
            <a:ext cx="533033" cy="2918936"/>
          </a:xfrm>
          <a:prstGeom prst="triangle">
            <a:avLst/>
          </a:prstGeom>
          <a:solidFill>
            <a:srgbClr val="00206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114" name="Triangolo isoscele 113">
            <a:extLst>
              <a:ext uri="{FF2B5EF4-FFF2-40B4-BE49-F238E27FC236}">
                <a16:creationId xmlns:a16="http://schemas.microsoft.com/office/drawing/2014/main" id="{DDC78478-AFCB-5B1B-5827-90AFB0A9490E}"/>
              </a:ext>
            </a:extLst>
          </p:cNvPr>
          <p:cNvSpPr/>
          <p:nvPr/>
        </p:nvSpPr>
        <p:spPr>
          <a:xfrm rot="20759727" flipH="1">
            <a:off x="4865122" y="687693"/>
            <a:ext cx="533033" cy="2918936"/>
          </a:xfrm>
          <a:prstGeom prst="triangle">
            <a:avLst/>
          </a:prstGeom>
          <a:solidFill>
            <a:srgbClr val="00B0F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115" name="Triangolo isoscele 114">
            <a:extLst>
              <a:ext uri="{FF2B5EF4-FFF2-40B4-BE49-F238E27FC236}">
                <a16:creationId xmlns:a16="http://schemas.microsoft.com/office/drawing/2014/main" id="{3DF71D16-4561-8418-9545-CD7ABF406DD6}"/>
              </a:ext>
            </a:extLst>
          </p:cNvPr>
          <p:cNvSpPr/>
          <p:nvPr/>
        </p:nvSpPr>
        <p:spPr>
          <a:xfrm rot="2671830" flipH="1">
            <a:off x="6036611" y="953928"/>
            <a:ext cx="533033" cy="2918936"/>
          </a:xfrm>
          <a:prstGeom prst="triangle">
            <a:avLst/>
          </a:prstGeom>
          <a:solidFill>
            <a:srgbClr val="0070C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116" name="Triangolo isoscele 115">
            <a:extLst>
              <a:ext uri="{FF2B5EF4-FFF2-40B4-BE49-F238E27FC236}">
                <a16:creationId xmlns:a16="http://schemas.microsoft.com/office/drawing/2014/main" id="{C12FD532-6C7F-F120-FFBD-8847D5C5E6A6}"/>
              </a:ext>
            </a:extLst>
          </p:cNvPr>
          <p:cNvSpPr/>
          <p:nvPr/>
        </p:nvSpPr>
        <p:spPr>
          <a:xfrm rot="19321704" flipH="1">
            <a:off x="4153331" y="819091"/>
            <a:ext cx="533033" cy="2918936"/>
          </a:xfrm>
          <a:prstGeom prst="triangle">
            <a:avLst/>
          </a:prstGeom>
          <a:solidFill>
            <a:srgbClr val="00B05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pic>
        <p:nvPicPr>
          <p:cNvPr id="103" name="Immagine 102">
            <a:extLst>
              <a:ext uri="{FF2B5EF4-FFF2-40B4-BE49-F238E27FC236}">
                <a16:creationId xmlns:a16="http://schemas.microsoft.com/office/drawing/2014/main" id="{63F0F37C-B1E2-E1FD-E1BC-50D8AC733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992" y="4806270"/>
            <a:ext cx="914334" cy="721627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5" name="Immagine 104">
            <a:extLst>
              <a:ext uri="{FF2B5EF4-FFF2-40B4-BE49-F238E27FC236}">
                <a16:creationId xmlns:a16="http://schemas.microsoft.com/office/drawing/2014/main" id="{A2A75890-F560-9964-8029-28A7B9A2C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211" y="1709299"/>
            <a:ext cx="973635" cy="768429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6" name="Immagine 105">
            <a:extLst>
              <a:ext uri="{FF2B5EF4-FFF2-40B4-BE49-F238E27FC236}">
                <a16:creationId xmlns:a16="http://schemas.microsoft.com/office/drawing/2014/main" id="{D475C553-9D0D-3C45-463E-9F0F0652A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6903" y="649197"/>
            <a:ext cx="912273" cy="720000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7" name="Immagine 106">
            <a:extLst>
              <a:ext uri="{FF2B5EF4-FFF2-40B4-BE49-F238E27FC236}">
                <a16:creationId xmlns:a16="http://schemas.microsoft.com/office/drawing/2014/main" id="{483FFB5E-4329-C8F4-9754-ABBDF79DE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1599" y="147839"/>
            <a:ext cx="902023" cy="720000"/>
          </a:xfrm>
          <a:prstGeom prst="rect">
            <a:avLst/>
          </a:prstGeom>
          <a:effectLst>
            <a:outerShdw blurRad="50800" dist="762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8" name="Immagine 107">
            <a:extLst>
              <a:ext uri="{FF2B5EF4-FFF2-40B4-BE49-F238E27FC236}">
                <a16:creationId xmlns:a16="http://schemas.microsoft.com/office/drawing/2014/main" id="{380B731A-56EB-B70E-01AE-22F3D36FFD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079" y="1013718"/>
            <a:ext cx="908182" cy="720000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9" name="Immagine 108">
            <a:extLst>
              <a:ext uri="{FF2B5EF4-FFF2-40B4-BE49-F238E27FC236}">
                <a16:creationId xmlns:a16="http://schemas.microsoft.com/office/drawing/2014/main" id="{F45B6542-23A1-89CC-A1A1-05EA3D7A41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7943" y="2006447"/>
            <a:ext cx="912273" cy="720000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ttangolo con angoli arrotondati 85">
            <a:extLst>
              <a:ext uri="{FF2B5EF4-FFF2-40B4-BE49-F238E27FC236}">
                <a16:creationId xmlns:a16="http://schemas.microsoft.com/office/drawing/2014/main" id="{A3A82DF9-F42F-E313-5D7A-D07E9309F755}"/>
              </a:ext>
            </a:extLst>
          </p:cNvPr>
          <p:cNvSpPr/>
          <p:nvPr/>
        </p:nvSpPr>
        <p:spPr>
          <a:xfrm rot="18837313">
            <a:off x="4917552" y="6108219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Rettangolo con angoli arrotondati 86">
            <a:extLst>
              <a:ext uri="{FF2B5EF4-FFF2-40B4-BE49-F238E27FC236}">
                <a16:creationId xmlns:a16="http://schemas.microsoft.com/office/drawing/2014/main" id="{4E8E2515-5ECD-79BD-6A6F-69F6AF75776C}"/>
              </a:ext>
            </a:extLst>
          </p:cNvPr>
          <p:cNvSpPr/>
          <p:nvPr/>
        </p:nvSpPr>
        <p:spPr>
          <a:xfrm rot="18837313">
            <a:off x="4917551" y="6108219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Rettangolo con angoli arrotondati 83">
            <a:extLst>
              <a:ext uri="{FF2B5EF4-FFF2-40B4-BE49-F238E27FC236}">
                <a16:creationId xmlns:a16="http://schemas.microsoft.com/office/drawing/2014/main" id="{123220AD-7A71-64A5-7B64-9A5CE024742D}"/>
              </a:ext>
            </a:extLst>
          </p:cNvPr>
          <p:cNvSpPr/>
          <p:nvPr/>
        </p:nvSpPr>
        <p:spPr>
          <a:xfrm rot="18837313">
            <a:off x="7576935" y="3368807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Rettangolo con angoli arrotondati 84">
            <a:extLst>
              <a:ext uri="{FF2B5EF4-FFF2-40B4-BE49-F238E27FC236}">
                <a16:creationId xmlns:a16="http://schemas.microsoft.com/office/drawing/2014/main" id="{3E3C6B4C-F403-6B4C-2F39-8CC9456C91C3}"/>
              </a:ext>
            </a:extLst>
          </p:cNvPr>
          <p:cNvSpPr/>
          <p:nvPr/>
        </p:nvSpPr>
        <p:spPr>
          <a:xfrm rot="18837313">
            <a:off x="7576934" y="3368807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ttangolo con angoli arrotondati 66">
            <a:extLst>
              <a:ext uri="{FF2B5EF4-FFF2-40B4-BE49-F238E27FC236}">
                <a16:creationId xmlns:a16="http://schemas.microsoft.com/office/drawing/2014/main" id="{39039709-046D-3B53-B930-07A9CEC8D74A}"/>
              </a:ext>
            </a:extLst>
          </p:cNvPr>
          <p:cNvSpPr/>
          <p:nvPr/>
        </p:nvSpPr>
        <p:spPr>
          <a:xfrm rot="18837313">
            <a:off x="2093440" y="3503998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B0A37218-7E99-215C-B6B1-B74774DAE8DE}"/>
              </a:ext>
            </a:extLst>
          </p:cNvPr>
          <p:cNvSpPr/>
          <p:nvPr/>
        </p:nvSpPr>
        <p:spPr>
          <a:xfrm rot="18837313">
            <a:off x="2093439" y="3503998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0" name="Triangolo isoscele 109">
            <a:extLst>
              <a:ext uri="{FF2B5EF4-FFF2-40B4-BE49-F238E27FC236}">
                <a16:creationId xmlns:a16="http://schemas.microsoft.com/office/drawing/2014/main" id="{DF496014-4EBF-4684-52FC-94A9C1361A51}"/>
              </a:ext>
            </a:extLst>
          </p:cNvPr>
          <p:cNvSpPr/>
          <p:nvPr/>
        </p:nvSpPr>
        <p:spPr>
          <a:xfrm rot="16200000">
            <a:off x="3406737" y="2284328"/>
            <a:ext cx="533033" cy="2918936"/>
          </a:xfrm>
          <a:prstGeom prst="triangle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pic>
        <p:nvPicPr>
          <p:cNvPr id="104" name="Immagine 103">
            <a:extLst>
              <a:ext uri="{FF2B5EF4-FFF2-40B4-BE49-F238E27FC236}">
                <a16:creationId xmlns:a16="http://schemas.microsoft.com/office/drawing/2014/main" id="{12F1DF07-3496-649A-B1E4-842BC90A86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4686" y="3340956"/>
            <a:ext cx="912273" cy="720000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7" name="Immagine 116">
            <a:extLst>
              <a:ext uri="{FF2B5EF4-FFF2-40B4-BE49-F238E27FC236}">
                <a16:creationId xmlns:a16="http://schemas.microsoft.com/office/drawing/2014/main" id="{807FF401-149E-0785-6AA5-C97EB2D559A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2078477" y="768267"/>
            <a:ext cx="6502369" cy="3960572"/>
          </a:xfrm>
          <a:prstGeom prst="rect">
            <a:avLst/>
          </a:prstGeom>
        </p:spPr>
      </p:pic>
      <p:pic>
        <p:nvPicPr>
          <p:cNvPr id="136" name="Immagine 135">
            <a:extLst>
              <a:ext uri="{FF2B5EF4-FFF2-40B4-BE49-F238E27FC236}">
                <a16:creationId xmlns:a16="http://schemas.microsoft.com/office/drawing/2014/main" id="{24225D3F-768C-7F46-A33D-5BB831B897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51504" y="4111914"/>
            <a:ext cx="4718713" cy="1914310"/>
          </a:xfrm>
          <a:prstGeom prst="rect">
            <a:avLst/>
          </a:prstGeom>
        </p:spPr>
      </p:pic>
      <p:pic>
        <p:nvPicPr>
          <p:cNvPr id="138" name="Immagine 137" descr="Immagine che contiene testo, grafica vettoriale, mongolfiera, veivolo&#10;&#10;Descrizione generata automaticamente">
            <a:extLst>
              <a:ext uri="{FF2B5EF4-FFF2-40B4-BE49-F238E27FC236}">
                <a16:creationId xmlns:a16="http://schemas.microsoft.com/office/drawing/2014/main" id="{CF49F9CB-557E-CCA7-010C-7A1D920533B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3"/>
          <a:stretch/>
        </p:blipFill>
        <p:spPr>
          <a:xfrm>
            <a:off x="7121810" y="3126672"/>
            <a:ext cx="2958815" cy="2118696"/>
          </a:xfrm>
          <a:prstGeom prst="rect">
            <a:avLst/>
          </a:prstGeom>
        </p:spPr>
      </p:pic>
      <p:pic>
        <p:nvPicPr>
          <p:cNvPr id="142" name="Immagine 141">
            <a:extLst>
              <a:ext uri="{FF2B5EF4-FFF2-40B4-BE49-F238E27FC236}">
                <a16:creationId xmlns:a16="http://schemas.microsoft.com/office/drawing/2014/main" id="{DCF8F7E3-34D0-4864-454E-F8AC964D9A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34010" y="4700059"/>
            <a:ext cx="3182388" cy="1493649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4CFC7AEB-C8D0-1334-6033-C2578C0915A3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5712" y="4782188"/>
            <a:ext cx="2255716" cy="829128"/>
          </a:xfrm>
          <a:prstGeom prst="rect">
            <a:avLst/>
          </a:prstGeom>
          <a:effectLst/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D9914BE8-2B52-6FD7-326D-D4B24AE8F7E8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16703" y="3341916"/>
            <a:ext cx="2261812" cy="829128"/>
          </a:xfrm>
          <a:prstGeom prst="rect">
            <a:avLst/>
          </a:prstGeom>
          <a:effectLst/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CDB72562-DAF7-14C3-66F0-EA76779A0288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8900" y="1733718"/>
            <a:ext cx="2621507" cy="829128"/>
          </a:xfrm>
          <a:prstGeom prst="rect">
            <a:avLst/>
          </a:prstGeom>
          <a:effectLst/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F622DDA9-0442-85FA-5841-0DF7C8D439D6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5963" y="609470"/>
            <a:ext cx="2627604" cy="829128"/>
          </a:xfrm>
          <a:prstGeom prst="rect">
            <a:avLst/>
          </a:prstGeom>
          <a:effectLst/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D4EDBFDE-5043-2D54-E4AE-887BF9B5F41E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49941" y="46504"/>
            <a:ext cx="4054191" cy="829128"/>
          </a:xfrm>
          <a:prstGeom prst="rect">
            <a:avLst/>
          </a:prstGeom>
          <a:effectLst/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C432DCFF-F5EF-04B6-017F-7F764F703DC6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64037" y="979928"/>
            <a:ext cx="2261812" cy="829128"/>
          </a:xfrm>
          <a:prstGeom prst="rect">
            <a:avLst/>
          </a:prstGeom>
          <a:effectLst/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4272228F-741C-0C01-8B55-D60376487ABE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08095" y="1998643"/>
            <a:ext cx="2475191" cy="823031"/>
          </a:xfrm>
          <a:prstGeom prst="rect">
            <a:avLst/>
          </a:prstGeom>
          <a:effectLst/>
        </p:spPr>
      </p:pic>
      <p:pic>
        <p:nvPicPr>
          <p:cNvPr id="152" name="Immagine 151">
            <a:extLst>
              <a:ext uri="{FF2B5EF4-FFF2-40B4-BE49-F238E27FC236}">
                <a16:creationId xmlns:a16="http://schemas.microsoft.com/office/drawing/2014/main" id="{6989CC31-6298-57B2-ECE1-792B1A8AB5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460" y="4740552"/>
            <a:ext cx="2255716" cy="829128"/>
          </a:xfrm>
          <a:prstGeom prst="rect">
            <a:avLst/>
          </a:prstGeom>
          <a:effectLst/>
        </p:spPr>
      </p:pic>
      <p:pic>
        <p:nvPicPr>
          <p:cNvPr id="154" name="Immagine 153">
            <a:extLst>
              <a:ext uri="{FF2B5EF4-FFF2-40B4-BE49-F238E27FC236}">
                <a16:creationId xmlns:a16="http://schemas.microsoft.com/office/drawing/2014/main" id="{63E808C1-0706-35EE-0230-2B9533620B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33955" y="3300280"/>
            <a:ext cx="2261812" cy="829128"/>
          </a:xfrm>
          <a:prstGeom prst="rect">
            <a:avLst/>
          </a:prstGeom>
          <a:effectLst/>
        </p:spPr>
      </p:pic>
      <p:pic>
        <p:nvPicPr>
          <p:cNvPr id="156" name="Immagine 155">
            <a:extLst>
              <a:ext uri="{FF2B5EF4-FFF2-40B4-BE49-F238E27FC236}">
                <a16:creationId xmlns:a16="http://schemas.microsoft.com/office/drawing/2014/main" id="{AC2E567B-0726-2940-56AA-5E86DB51BF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06152" y="1692082"/>
            <a:ext cx="2621507" cy="829128"/>
          </a:xfrm>
          <a:prstGeom prst="rect">
            <a:avLst/>
          </a:prstGeom>
          <a:effectLst/>
        </p:spPr>
      </p:pic>
      <p:pic>
        <p:nvPicPr>
          <p:cNvPr id="158" name="Immagine 157">
            <a:extLst>
              <a:ext uri="{FF2B5EF4-FFF2-40B4-BE49-F238E27FC236}">
                <a16:creationId xmlns:a16="http://schemas.microsoft.com/office/drawing/2014/main" id="{BF880621-111E-9F62-9F12-00BA8429410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8711" y="567834"/>
            <a:ext cx="2627604" cy="829128"/>
          </a:xfrm>
          <a:prstGeom prst="rect">
            <a:avLst/>
          </a:prstGeom>
          <a:effectLst/>
        </p:spPr>
      </p:pic>
      <p:pic>
        <p:nvPicPr>
          <p:cNvPr id="160" name="Immagine 159">
            <a:extLst>
              <a:ext uri="{FF2B5EF4-FFF2-40B4-BE49-F238E27FC236}">
                <a16:creationId xmlns:a16="http://schemas.microsoft.com/office/drawing/2014/main" id="{3D5115E0-2E59-D7F1-95C0-626FFC50AD2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32689" y="4868"/>
            <a:ext cx="4054191" cy="829128"/>
          </a:xfrm>
          <a:prstGeom prst="rect">
            <a:avLst/>
          </a:prstGeom>
          <a:effectLst/>
        </p:spPr>
      </p:pic>
      <p:pic>
        <p:nvPicPr>
          <p:cNvPr id="162" name="Immagine 161">
            <a:extLst>
              <a:ext uri="{FF2B5EF4-FFF2-40B4-BE49-F238E27FC236}">
                <a16:creationId xmlns:a16="http://schemas.microsoft.com/office/drawing/2014/main" id="{4D0D10C0-3406-5888-59D7-7703DE002B9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46785" y="938292"/>
            <a:ext cx="2261812" cy="829128"/>
          </a:xfrm>
          <a:prstGeom prst="rect">
            <a:avLst/>
          </a:prstGeom>
          <a:effectLst/>
        </p:spPr>
      </p:pic>
      <p:pic>
        <p:nvPicPr>
          <p:cNvPr id="164" name="Immagine 163">
            <a:extLst>
              <a:ext uri="{FF2B5EF4-FFF2-40B4-BE49-F238E27FC236}">
                <a16:creationId xmlns:a16="http://schemas.microsoft.com/office/drawing/2014/main" id="{ADF57A73-6C6A-2CC3-7349-531F5414B0F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90843" y="1957007"/>
            <a:ext cx="2475191" cy="823031"/>
          </a:xfrm>
          <a:prstGeom prst="rect">
            <a:avLst/>
          </a:prstGeom>
          <a:effectLst/>
        </p:spPr>
      </p:pic>
      <p:sp>
        <p:nvSpPr>
          <p:cNvPr id="48" name="Parallelogramma 47">
            <a:extLst>
              <a:ext uri="{FF2B5EF4-FFF2-40B4-BE49-F238E27FC236}">
                <a16:creationId xmlns:a16="http://schemas.microsoft.com/office/drawing/2014/main" id="{8653C8ED-2B42-43DC-E137-251364C46EC2}"/>
              </a:ext>
            </a:extLst>
          </p:cNvPr>
          <p:cNvSpPr/>
          <p:nvPr/>
        </p:nvSpPr>
        <p:spPr>
          <a:xfrm>
            <a:off x="-457421" y="5820914"/>
            <a:ext cx="5106902" cy="384670"/>
          </a:xfrm>
          <a:prstGeom prst="parallelogram">
            <a:avLst>
              <a:gd name="adj" fmla="val 99746"/>
            </a:avLst>
          </a:prstGeom>
          <a:gradFill>
            <a:gsLst>
              <a:gs pos="100000">
                <a:srgbClr val="FFBCBC">
                  <a:alpha val="62000"/>
                </a:srgbClr>
              </a:gs>
              <a:gs pos="0">
                <a:srgbClr val="FFBCBC"/>
              </a:gs>
            </a:gsLst>
            <a:lin ang="0" scaled="0"/>
          </a:gradFill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b="1" dirty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63500" dir="8100000" algn="tr" rotWithShape="0">
                    <a:prstClr val="black">
                      <a:alpha val="80000"/>
                    </a:prstClr>
                  </a:outerShdw>
                </a:effectLst>
                <a:latin typeface="Franklin Gothic Demi" panose="020B0703020102020204" pitchFamily="34" charset="0"/>
              </a:rPr>
              <a:t>Gazzetta dello Sport: </a:t>
            </a:r>
            <a:r>
              <a:rPr lang="it-IT" dirty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63500" dir="8100000" algn="tr" rotWithShape="0">
                    <a:prstClr val="black">
                      <a:alpha val="80000"/>
                    </a:prstClr>
                  </a:outerShdw>
                </a:effectLst>
                <a:latin typeface="Franklin Gothic Demi" panose="020B0703020102020204" pitchFamily="34" charset="0"/>
              </a:rPr>
              <a:t>2 gennaio 2021</a:t>
            </a:r>
          </a:p>
        </p:txBody>
      </p:sp>
    </p:spTree>
    <p:extLst>
      <p:ext uri="{BB962C8B-B14F-4D97-AF65-F5344CB8AC3E}">
        <p14:creationId xmlns:p14="http://schemas.microsoft.com/office/powerpoint/2010/main" val="1914628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9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4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4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4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4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8" presetClass="entr" presetSubtype="3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2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1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2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1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2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1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11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12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0" dur="1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1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12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2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12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2" dur="1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12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3" dur="1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12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5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4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6" dur="1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1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1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1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1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1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1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1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6" grpId="0" animBg="1"/>
      <p:bldP spid="90" grpId="0" animBg="1"/>
      <p:bldP spid="56" grpId="0" animBg="1"/>
      <p:bldP spid="65" grpId="0" animBg="1"/>
      <p:bldP spid="63" grpId="0" animBg="1"/>
      <p:bldP spid="88" grpId="0" animBg="1"/>
      <p:bldP spid="89" grpId="0" animBg="1"/>
      <p:bldP spid="71" grpId="0" animBg="1"/>
      <p:bldP spid="83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86" grpId="0" animBg="1"/>
      <p:bldP spid="87" grpId="0" animBg="1"/>
      <p:bldP spid="84" grpId="0" animBg="1"/>
      <p:bldP spid="85" grpId="0" animBg="1"/>
      <p:bldP spid="67" grpId="0" animBg="1"/>
      <p:bldP spid="27" grpId="0" animBg="1"/>
      <p:bldP spid="110" grpId="0" animBg="1"/>
      <p:bldP spid="4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00B0F0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Figura a mano libera: forma 64">
            <a:extLst>
              <a:ext uri="{FF2B5EF4-FFF2-40B4-BE49-F238E27FC236}">
                <a16:creationId xmlns:a16="http://schemas.microsoft.com/office/drawing/2014/main" id="{820822C9-73A9-0325-CA2E-9DB6F931C820}"/>
              </a:ext>
            </a:extLst>
          </p:cNvPr>
          <p:cNvSpPr/>
          <p:nvPr/>
        </p:nvSpPr>
        <p:spPr>
          <a:xfrm rot="18837313">
            <a:off x="3087289" y="1649612"/>
            <a:ext cx="4151086" cy="4128249"/>
          </a:xfrm>
          <a:custGeom>
            <a:avLst/>
            <a:gdLst>
              <a:gd name="connsiteX0" fmla="*/ 3851725 w 4151086"/>
              <a:gd name="connsiteY0" fmla="*/ 337200 h 4151086"/>
              <a:gd name="connsiteX1" fmla="*/ 336511 w 4151086"/>
              <a:gd name="connsiteY1" fmla="*/ 337200 h 4151086"/>
              <a:gd name="connsiteX2" fmla="*/ 336512 w 4151086"/>
              <a:gd name="connsiteY2" fmla="*/ 3852414 h 4151086"/>
              <a:gd name="connsiteX3" fmla="*/ 3851725 w 4151086"/>
              <a:gd name="connsiteY3" fmla="*/ 3852414 h 4151086"/>
              <a:gd name="connsiteX4" fmla="*/ 4151086 w 4151086"/>
              <a:gd name="connsiteY4" fmla="*/ 0 h 4151086"/>
              <a:gd name="connsiteX5" fmla="*/ 4151086 w 4151086"/>
              <a:gd name="connsiteY5" fmla="*/ 4151086 h 4151086"/>
              <a:gd name="connsiteX6" fmla="*/ 0 w 4151086"/>
              <a:gd name="connsiteY6" fmla="*/ 4151086 h 4151086"/>
              <a:gd name="connsiteX7" fmla="*/ 0 w 4151086"/>
              <a:gd name="connsiteY7" fmla="*/ 0 h 415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1086" h="4151086">
                <a:moveTo>
                  <a:pt x="3851725" y="337200"/>
                </a:moveTo>
                <a:lnTo>
                  <a:pt x="336511" y="337200"/>
                </a:lnTo>
                <a:lnTo>
                  <a:pt x="336512" y="3852414"/>
                </a:lnTo>
                <a:lnTo>
                  <a:pt x="3851725" y="3852414"/>
                </a:lnTo>
                <a:close/>
                <a:moveTo>
                  <a:pt x="4151086" y="0"/>
                </a:moveTo>
                <a:lnTo>
                  <a:pt x="4151086" y="4151086"/>
                </a:lnTo>
                <a:lnTo>
                  <a:pt x="0" y="41510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39DEAECE-B473-BD93-8C67-7B2E6009295B}"/>
              </a:ext>
            </a:extLst>
          </p:cNvPr>
          <p:cNvSpPr/>
          <p:nvPr/>
        </p:nvSpPr>
        <p:spPr>
          <a:xfrm rot="18837313">
            <a:off x="3409897" y="1969498"/>
            <a:ext cx="3558608" cy="3496718"/>
          </a:xfrm>
          <a:prstGeom prst="roundRect">
            <a:avLst>
              <a:gd name="adj" fmla="val 0"/>
            </a:avLst>
          </a:prstGeom>
          <a:solidFill>
            <a:srgbClr val="FF7D7D">
              <a:alpha val="51765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8" name="Rettangolo con angoli arrotondati 87">
            <a:extLst>
              <a:ext uri="{FF2B5EF4-FFF2-40B4-BE49-F238E27FC236}">
                <a16:creationId xmlns:a16="http://schemas.microsoft.com/office/drawing/2014/main" id="{C8AD1CB8-82FC-4E82-DDFF-2896D0C5D634}"/>
              </a:ext>
            </a:extLst>
          </p:cNvPr>
          <p:cNvSpPr/>
          <p:nvPr/>
        </p:nvSpPr>
        <p:spPr>
          <a:xfrm rot="18837313">
            <a:off x="4885435" y="323439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Rettangolo con angoli arrotondati 88">
            <a:extLst>
              <a:ext uri="{FF2B5EF4-FFF2-40B4-BE49-F238E27FC236}">
                <a16:creationId xmlns:a16="http://schemas.microsoft.com/office/drawing/2014/main" id="{67872841-2F9E-B678-8215-985705F0BC29}"/>
              </a:ext>
            </a:extLst>
          </p:cNvPr>
          <p:cNvSpPr/>
          <p:nvPr/>
        </p:nvSpPr>
        <p:spPr>
          <a:xfrm rot="18837313">
            <a:off x="4885434" y="323439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ettangolo con angoli arrotondati 70">
            <a:extLst>
              <a:ext uri="{FF2B5EF4-FFF2-40B4-BE49-F238E27FC236}">
                <a16:creationId xmlns:a16="http://schemas.microsoft.com/office/drawing/2014/main" id="{7A5A0420-8A7C-0867-3873-FB2D003E9DE4}"/>
              </a:ext>
            </a:extLst>
          </p:cNvPr>
          <p:cNvSpPr/>
          <p:nvPr/>
        </p:nvSpPr>
        <p:spPr>
          <a:xfrm rot="18837313">
            <a:off x="4827956" y="74172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Rettangolo con angoli arrotondati 82">
            <a:extLst>
              <a:ext uri="{FF2B5EF4-FFF2-40B4-BE49-F238E27FC236}">
                <a16:creationId xmlns:a16="http://schemas.microsoft.com/office/drawing/2014/main" id="{1C21B8CD-E049-5FBD-645D-1D3EB456AF11}"/>
              </a:ext>
            </a:extLst>
          </p:cNvPr>
          <p:cNvSpPr/>
          <p:nvPr/>
        </p:nvSpPr>
        <p:spPr>
          <a:xfrm rot="18837313">
            <a:off x="4827955" y="74172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ttangolo con angoli arrotondati 85">
            <a:extLst>
              <a:ext uri="{FF2B5EF4-FFF2-40B4-BE49-F238E27FC236}">
                <a16:creationId xmlns:a16="http://schemas.microsoft.com/office/drawing/2014/main" id="{A3A82DF9-F42F-E313-5D7A-D07E9309F755}"/>
              </a:ext>
            </a:extLst>
          </p:cNvPr>
          <p:cNvSpPr/>
          <p:nvPr/>
        </p:nvSpPr>
        <p:spPr>
          <a:xfrm rot="18837313">
            <a:off x="4917552" y="6108219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Rettangolo con angoli arrotondati 86">
            <a:extLst>
              <a:ext uri="{FF2B5EF4-FFF2-40B4-BE49-F238E27FC236}">
                <a16:creationId xmlns:a16="http://schemas.microsoft.com/office/drawing/2014/main" id="{4E8E2515-5ECD-79BD-6A6F-69F6AF75776C}"/>
              </a:ext>
            </a:extLst>
          </p:cNvPr>
          <p:cNvSpPr/>
          <p:nvPr/>
        </p:nvSpPr>
        <p:spPr>
          <a:xfrm rot="18837313">
            <a:off x="4917551" y="6108219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Rettangolo con angoli arrotondati 83">
            <a:extLst>
              <a:ext uri="{FF2B5EF4-FFF2-40B4-BE49-F238E27FC236}">
                <a16:creationId xmlns:a16="http://schemas.microsoft.com/office/drawing/2014/main" id="{123220AD-7A71-64A5-7B64-9A5CE024742D}"/>
              </a:ext>
            </a:extLst>
          </p:cNvPr>
          <p:cNvSpPr/>
          <p:nvPr/>
        </p:nvSpPr>
        <p:spPr>
          <a:xfrm rot="18837313">
            <a:off x="7231713" y="3383273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Rettangolo con angoli arrotondati 84">
            <a:extLst>
              <a:ext uri="{FF2B5EF4-FFF2-40B4-BE49-F238E27FC236}">
                <a16:creationId xmlns:a16="http://schemas.microsoft.com/office/drawing/2014/main" id="{3E3C6B4C-F403-6B4C-2F39-8CC9456C91C3}"/>
              </a:ext>
            </a:extLst>
          </p:cNvPr>
          <p:cNvSpPr/>
          <p:nvPr/>
        </p:nvSpPr>
        <p:spPr>
          <a:xfrm rot="18837313">
            <a:off x="7231712" y="3383273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ttangolo con angoli arrotondati 66">
            <a:extLst>
              <a:ext uri="{FF2B5EF4-FFF2-40B4-BE49-F238E27FC236}">
                <a16:creationId xmlns:a16="http://schemas.microsoft.com/office/drawing/2014/main" id="{39039709-046D-3B53-B930-07A9CEC8D74A}"/>
              </a:ext>
            </a:extLst>
          </p:cNvPr>
          <p:cNvSpPr/>
          <p:nvPr/>
        </p:nvSpPr>
        <p:spPr>
          <a:xfrm rot="18837313">
            <a:off x="2156940" y="3503998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B0A37218-7E99-215C-B6B1-B74774DAE8DE}"/>
              </a:ext>
            </a:extLst>
          </p:cNvPr>
          <p:cNvSpPr/>
          <p:nvPr/>
        </p:nvSpPr>
        <p:spPr>
          <a:xfrm rot="18837313">
            <a:off x="2156939" y="3503998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Triangolo isoscele 32">
            <a:extLst>
              <a:ext uri="{FF2B5EF4-FFF2-40B4-BE49-F238E27FC236}">
                <a16:creationId xmlns:a16="http://schemas.microsoft.com/office/drawing/2014/main" id="{EE93F104-E07D-C9F3-BB91-52329C30F22E}"/>
              </a:ext>
            </a:extLst>
          </p:cNvPr>
          <p:cNvSpPr/>
          <p:nvPr/>
        </p:nvSpPr>
        <p:spPr>
          <a:xfrm rot="11101223" flipH="1">
            <a:off x="9088272" y="1098508"/>
            <a:ext cx="533033" cy="2918936"/>
          </a:xfrm>
          <a:prstGeom prst="triangle">
            <a:avLst/>
          </a:prstGeom>
          <a:solidFill>
            <a:srgbClr val="00B0F0">
              <a:alpha val="69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31" name="Parallelogramma 30">
            <a:extLst>
              <a:ext uri="{FF2B5EF4-FFF2-40B4-BE49-F238E27FC236}">
                <a16:creationId xmlns:a16="http://schemas.microsoft.com/office/drawing/2014/main" id="{1CBAF89A-6D67-AF67-509C-3763A9A0BADE}"/>
              </a:ext>
            </a:extLst>
          </p:cNvPr>
          <p:cNvSpPr/>
          <p:nvPr/>
        </p:nvSpPr>
        <p:spPr>
          <a:xfrm>
            <a:off x="5254500" y="229224"/>
            <a:ext cx="5669771" cy="530884"/>
          </a:xfrm>
          <a:prstGeom prst="parallelogram">
            <a:avLst>
              <a:gd name="adj" fmla="val 99746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48000"/>
                </a:schemeClr>
              </a:gs>
              <a:gs pos="35000">
                <a:schemeClr val="bg1"/>
              </a:gs>
            </a:gsLst>
            <a:lin ang="0" scaled="0"/>
          </a:gradFill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14ED1CDE-13FA-A077-3311-71801AF9F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793" y="146397"/>
            <a:ext cx="902023" cy="720000"/>
          </a:xfrm>
          <a:prstGeom prst="rect">
            <a:avLst/>
          </a:prstGeom>
          <a:effectLst>
            <a:outerShdw blurRad="50800" dist="762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C9185C44-2DAF-5F26-BD6F-8AD439084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744" y="-24685"/>
            <a:ext cx="5826572" cy="1191600"/>
          </a:xfrm>
          <a:prstGeom prst="rect">
            <a:avLst/>
          </a:prstGeom>
        </p:spPr>
      </p:pic>
      <p:pic>
        <p:nvPicPr>
          <p:cNvPr id="3" name="Elemento grafico 2" descr="Brindisi contorno">
            <a:extLst>
              <a:ext uri="{FF2B5EF4-FFF2-40B4-BE49-F238E27FC236}">
                <a16:creationId xmlns:a16="http://schemas.microsoft.com/office/drawing/2014/main" id="{F852B6BE-4F99-2A4E-7480-402C68B99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70497" y="4358176"/>
            <a:ext cx="1910623" cy="1910623"/>
          </a:xfrm>
          <a:prstGeom prst="rect">
            <a:avLst/>
          </a:prstGeom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897811" y="1738043"/>
            <a:ext cx="5505977" cy="3450988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tIns="324000">
            <a:no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Fare-squadra </a:t>
            </a:r>
            <a:b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è essenziale </a:t>
            </a:r>
            <a:b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nella logica dello sport. </a:t>
            </a:r>
          </a:p>
          <a:p>
            <a:pPr marL="174625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8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Anche della vita</a:t>
            </a:r>
            <a:b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di tutti i giorni.</a:t>
            </a:r>
          </a:p>
          <a:p>
            <a:pPr marL="174625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400" b="1" dirty="0">
                <a:latin typeface="Akko Rounded Pro Medium" panose="020B0603060303060303" pitchFamily="34" charset="0"/>
              </a:rPr>
              <a:t>Lo sport </a:t>
            </a:r>
            <a:r>
              <a:rPr lang="it-IT" sz="2400" dirty="0">
                <a:latin typeface="Akko Rounded Pro Medium" panose="020B0603060303060303" pitchFamily="34" charset="0"/>
              </a:rPr>
              <a:t>ha questo di bello: </a:t>
            </a:r>
            <a:br>
              <a:rPr lang="it-IT" sz="2400" dirty="0">
                <a:latin typeface="Akko Rounded Pro Medium" panose="020B0603060303060303" pitchFamily="34" charset="0"/>
              </a:rPr>
            </a:br>
            <a:r>
              <a:rPr lang="it-IT" sz="2400" dirty="0">
                <a:latin typeface="Akko Rounded Pro Medium" panose="020B0603060303060303" pitchFamily="34" charset="0"/>
              </a:rPr>
              <a:t>che </a:t>
            </a:r>
            <a:r>
              <a:rPr lang="it-IT" sz="2400" b="1" dirty="0">
                <a:latin typeface="Akko Rounded Pro Medium" panose="020B0603060303060303" pitchFamily="34" charset="0"/>
              </a:rPr>
              <a:t>tutto funziona </a:t>
            </a:r>
            <a:r>
              <a:rPr lang="it-IT" sz="2400" dirty="0">
                <a:latin typeface="Akko Rounded Pro Medium" panose="020B0603060303060303" pitchFamily="34" charset="0"/>
              </a:rPr>
              <a:t>avendo </a:t>
            </a:r>
            <a:br>
              <a:rPr lang="it-IT" sz="2400" dirty="0">
                <a:latin typeface="Akko Rounded Pro Medium" panose="020B0603060303060303" pitchFamily="34" charset="0"/>
              </a:rPr>
            </a:br>
            <a:r>
              <a:rPr lang="it-IT" sz="2400" dirty="0">
                <a:latin typeface="Akko Rounded Pro Medium" panose="020B0603060303060303" pitchFamily="34" charset="0"/>
              </a:rPr>
              <a:t>una squadra come </a:t>
            </a:r>
            <a:r>
              <a:rPr lang="it-IT" sz="2400" b="1" dirty="0">
                <a:latin typeface="Akko Rounded Pro Medium" panose="020B0603060303060303" pitchFamily="34" charset="0"/>
              </a:rPr>
              <a:t>cabina di regia</a:t>
            </a:r>
            <a:r>
              <a:rPr lang="it-IT" sz="2400" dirty="0">
                <a:latin typeface="Akko Rounded Pro Medium" panose="020B0603060303060303" pitchFamily="34" charset="0"/>
              </a:rPr>
              <a:t>.</a:t>
            </a:r>
            <a:endParaRPr lang="it-IT" sz="2400" dirty="0">
              <a:solidFill>
                <a:srgbClr val="00206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31834C94-15A7-1094-95D0-0E82426D5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7" y="5815020"/>
            <a:ext cx="377084" cy="533393"/>
          </a:xfrm>
          <a:prstGeom prst="rect">
            <a:avLst/>
          </a:prstGeom>
        </p:spPr>
      </p:pic>
      <p:sp>
        <p:nvSpPr>
          <p:cNvPr id="36" name="Rettangolo 5">
            <a:extLst>
              <a:ext uri="{FF2B5EF4-FFF2-40B4-BE49-F238E27FC236}">
                <a16:creationId xmlns:a16="http://schemas.microsoft.com/office/drawing/2014/main" id="{560B490B-ED68-8A42-7CC2-26EFBB3B2681}"/>
              </a:ext>
            </a:extLst>
          </p:cNvPr>
          <p:cNvSpPr/>
          <p:nvPr/>
        </p:nvSpPr>
        <p:spPr>
          <a:xfrm flipH="1">
            <a:off x="-19960" y="-19336"/>
            <a:ext cx="2707188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49B8ED">
                  <a:alpha val="6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248207F0-65EC-69CE-23B2-8677930DAB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355812" y="3528459"/>
            <a:ext cx="3286767" cy="2001960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1C5F58F7-5744-5B30-A757-F8D7BF5DC8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55" y="5261637"/>
            <a:ext cx="2809867" cy="1139920"/>
          </a:xfrm>
          <a:prstGeom prst="rect">
            <a:avLst/>
          </a:prstGeom>
        </p:spPr>
      </p:pic>
      <p:pic>
        <p:nvPicPr>
          <p:cNvPr id="39" name="Immagine 38" descr="Immagine che contiene testo, grafica vettoriale, mongolfiera, veivolo&#10;&#10;Descrizione generata automaticamente">
            <a:extLst>
              <a:ext uri="{FF2B5EF4-FFF2-40B4-BE49-F238E27FC236}">
                <a16:creationId xmlns:a16="http://schemas.microsoft.com/office/drawing/2014/main" id="{196C5FE1-2876-D70F-0E40-7BF40A5C204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"/>
          <a:stretch/>
        </p:blipFill>
        <p:spPr>
          <a:xfrm>
            <a:off x="132809" y="206478"/>
            <a:ext cx="2748070" cy="2002252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8C427B07-FE18-138A-60BA-3E79954AC3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2793" y="1497723"/>
            <a:ext cx="2521335" cy="118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09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1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3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3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6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8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1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65" grpId="0" animBg="1"/>
      <p:bldP spid="63" grpId="0" animBg="1"/>
      <p:bldP spid="88" grpId="0" animBg="1"/>
      <p:bldP spid="89" grpId="0" animBg="1"/>
      <p:bldP spid="71" grpId="0" animBg="1"/>
      <p:bldP spid="83" grpId="0" animBg="1"/>
      <p:bldP spid="86" grpId="0" animBg="1"/>
      <p:bldP spid="87" grpId="0" animBg="1"/>
      <p:bldP spid="84" grpId="0" animBg="1"/>
      <p:bldP spid="85" grpId="0" animBg="1"/>
      <p:bldP spid="67" grpId="0" animBg="1"/>
      <p:bldP spid="27" grpId="0" animBg="1"/>
      <p:bldP spid="33" grpId="0" animBg="1"/>
      <p:bldP spid="31" grpId="0" animBg="1"/>
      <p:bldP spid="46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00B0F0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Elemento grafico 2" descr="Brindisi con riempimento a tinta unita">
            <a:extLst>
              <a:ext uri="{FF2B5EF4-FFF2-40B4-BE49-F238E27FC236}">
                <a16:creationId xmlns:a16="http://schemas.microsoft.com/office/drawing/2014/main" id="{6F59AFF7-0C8F-B7F1-5752-6193A63BB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5967" y="4297012"/>
            <a:ext cx="2114732" cy="2114732"/>
          </a:xfrm>
          <a:prstGeom prst="rect">
            <a:avLst/>
          </a:prstGeom>
        </p:spPr>
      </p:pic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Figura a mano libera: forma 64">
            <a:extLst>
              <a:ext uri="{FF2B5EF4-FFF2-40B4-BE49-F238E27FC236}">
                <a16:creationId xmlns:a16="http://schemas.microsoft.com/office/drawing/2014/main" id="{820822C9-73A9-0325-CA2E-9DB6F931C820}"/>
              </a:ext>
            </a:extLst>
          </p:cNvPr>
          <p:cNvSpPr/>
          <p:nvPr/>
        </p:nvSpPr>
        <p:spPr>
          <a:xfrm rot="18837313">
            <a:off x="3087289" y="1649612"/>
            <a:ext cx="4151086" cy="4128249"/>
          </a:xfrm>
          <a:custGeom>
            <a:avLst/>
            <a:gdLst>
              <a:gd name="connsiteX0" fmla="*/ 3851725 w 4151086"/>
              <a:gd name="connsiteY0" fmla="*/ 337200 h 4151086"/>
              <a:gd name="connsiteX1" fmla="*/ 336511 w 4151086"/>
              <a:gd name="connsiteY1" fmla="*/ 337200 h 4151086"/>
              <a:gd name="connsiteX2" fmla="*/ 336512 w 4151086"/>
              <a:gd name="connsiteY2" fmla="*/ 3852414 h 4151086"/>
              <a:gd name="connsiteX3" fmla="*/ 3851725 w 4151086"/>
              <a:gd name="connsiteY3" fmla="*/ 3852414 h 4151086"/>
              <a:gd name="connsiteX4" fmla="*/ 4151086 w 4151086"/>
              <a:gd name="connsiteY4" fmla="*/ 0 h 4151086"/>
              <a:gd name="connsiteX5" fmla="*/ 4151086 w 4151086"/>
              <a:gd name="connsiteY5" fmla="*/ 4151086 h 4151086"/>
              <a:gd name="connsiteX6" fmla="*/ 0 w 4151086"/>
              <a:gd name="connsiteY6" fmla="*/ 4151086 h 4151086"/>
              <a:gd name="connsiteX7" fmla="*/ 0 w 4151086"/>
              <a:gd name="connsiteY7" fmla="*/ 0 h 415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1086" h="4151086">
                <a:moveTo>
                  <a:pt x="3851725" y="337200"/>
                </a:moveTo>
                <a:lnTo>
                  <a:pt x="336511" y="337200"/>
                </a:lnTo>
                <a:lnTo>
                  <a:pt x="336512" y="3852414"/>
                </a:lnTo>
                <a:lnTo>
                  <a:pt x="3851725" y="3852414"/>
                </a:lnTo>
                <a:close/>
                <a:moveTo>
                  <a:pt x="4151086" y="0"/>
                </a:moveTo>
                <a:lnTo>
                  <a:pt x="4151086" y="4151086"/>
                </a:lnTo>
                <a:lnTo>
                  <a:pt x="0" y="41510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39DEAECE-B473-BD93-8C67-7B2E6009295B}"/>
              </a:ext>
            </a:extLst>
          </p:cNvPr>
          <p:cNvSpPr/>
          <p:nvPr/>
        </p:nvSpPr>
        <p:spPr>
          <a:xfrm rot="18837313">
            <a:off x="3409897" y="1969498"/>
            <a:ext cx="3558608" cy="3496718"/>
          </a:xfrm>
          <a:prstGeom prst="roundRect">
            <a:avLst>
              <a:gd name="adj" fmla="val 0"/>
            </a:avLst>
          </a:prstGeom>
          <a:solidFill>
            <a:srgbClr val="FF7D7D">
              <a:alpha val="51765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8" name="Rettangolo con angoli arrotondati 87">
            <a:extLst>
              <a:ext uri="{FF2B5EF4-FFF2-40B4-BE49-F238E27FC236}">
                <a16:creationId xmlns:a16="http://schemas.microsoft.com/office/drawing/2014/main" id="{C8AD1CB8-82FC-4E82-DDFF-2896D0C5D634}"/>
              </a:ext>
            </a:extLst>
          </p:cNvPr>
          <p:cNvSpPr/>
          <p:nvPr/>
        </p:nvSpPr>
        <p:spPr>
          <a:xfrm rot="18837313">
            <a:off x="4885435" y="323439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Rettangolo con angoli arrotondati 88">
            <a:extLst>
              <a:ext uri="{FF2B5EF4-FFF2-40B4-BE49-F238E27FC236}">
                <a16:creationId xmlns:a16="http://schemas.microsoft.com/office/drawing/2014/main" id="{67872841-2F9E-B678-8215-985705F0BC29}"/>
              </a:ext>
            </a:extLst>
          </p:cNvPr>
          <p:cNvSpPr/>
          <p:nvPr/>
        </p:nvSpPr>
        <p:spPr>
          <a:xfrm rot="18837313">
            <a:off x="4885434" y="323439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ettangolo con angoli arrotondati 70">
            <a:extLst>
              <a:ext uri="{FF2B5EF4-FFF2-40B4-BE49-F238E27FC236}">
                <a16:creationId xmlns:a16="http://schemas.microsoft.com/office/drawing/2014/main" id="{7A5A0420-8A7C-0867-3873-FB2D003E9DE4}"/>
              </a:ext>
            </a:extLst>
          </p:cNvPr>
          <p:cNvSpPr/>
          <p:nvPr/>
        </p:nvSpPr>
        <p:spPr>
          <a:xfrm rot="18837313">
            <a:off x="4827956" y="74172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Rettangolo con angoli arrotondati 82">
            <a:extLst>
              <a:ext uri="{FF2B5EF4-FFF2-40B4-BE49-F238E27FC236}">
                <a16:creationId xmlns:a16="http://schemas.microsoft.com/office/drawing/2014/main" id="{1C21B8CD-E049-5FBD-645D-1D3EB456AF11}"/>
              </a:ext>
            </a:extLst>
          </p:cNvPr>
          <p:cNvSpPr/>
          <p:nvPr/>
        </p:nvSpPr>
        <p:spPr>
          <a:xfrm rot="18837313">
            <a:off x="4827955" y="74172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ttangolo con angoli arrotondati 85">
            <a:extLst>
              <a:ext uri="{FF2B5EF4-FFF2-40B4-BE49-F238E27FC236}">
                <a16:creationId xmlns:a16="http://schemas.microsoft.com/office/drawing/2014/main" id="{A3A82DF9-F42F-E313-5D7A-D07E9309F755}"/>
              </a:ext>
            </a:extLst>
          </p:cNvPr>
          <p:cNvSpPr/>
          <p:nvPr/>
        </p:nvSpPr>
        <p:spPr>
          <a:xfrm rot="18837313">
            <a:off x="4917552" y="6108219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Rettangolo con angoli arrotondati 86">
            <a:extLst>
              <a:ext uri="{FF2B5EF4-FFF2-40B4-BE49-F238E27FC236}">
                <a16:creationId xmlns:a16="http://schemas.microsoft.com/office/drawing/2014/main" id="{4E8E2515-5ECD-79BD-6A6F-69F6AF75776C}"/>
              </a:ext>
            </a:extLst>
          </p:cNvPr>
          <p:cNvSpPr/>
          <p:nvPr/>
        </p:nvSpPr>
        <p:spPr>
          <a:xfrm rot="18837313">
            <a:off x="4917551" y="6108219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Rettangolo con angoli arrotondati 83">
            <a:extLst>
              <a:ext uri="{FF2B5EF4-FFF2-40B4-BE49-F238E27FC236}">
                <a16:creationId xmlns:a16="http://schemas.microsoft.com/office/drawing/2014/main" id="{123220AD-7A71-64A5-7B64-9A5CE024742D}"/>
              </a:ext>
            </a:extLst>
          </p:cNvPr>
          <p:cNvSpPr/>
          <p:nvPr/>
        </p:nvSpPr>
        <p:spPr>
          <a:xfrm rot="18837313">
            <a:off x="7231713" y="3383273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Rettangolo con angoli arrotondati 84">
            <a:extLst>
              <a:ext uri="{FF2B5EF4-FFF2-40B4-BE49-F238E27FC236}">
                <a16:creationId xmlns:a16="http://schemas.microsoft.com/office/drawing/2014/main" id="{3E3C6B4C-F403-6B4C-2F39-8CC9456C91C3}"/>
              </a:ext>
            </a:extLst>
          </p:cNvPr>
          <p:cNvSpPr/>
          <p:nvPr/>
        </p:nvSpPr>
        <p:spPr>
          <a:xfrm rot="18837313">
            <a:off x="7231712" y="3383273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ttangolo con angoli arrotondati 66">
            <a:extLst>
              <a:ext uri="{FF2B5EF4-FFF2-40B4-BE49-F238E27FC236}">
                <a16:creationId xmlns:a16="http://schemas.microsoft.com/office/drawing/2014/main" id="{39039709-046D-3B53-B930-07A9CEC8D74A}"/>
              </a:ext>
            </a:extLst>
          </p:cNvPr>
          <p:cNvSpPr/>
          <p:nvPr/>
        </p:nvSpPr>
        <p:spPr>
          <a:xfrm rot="18837313">
            <a:off x="2156940" y="3503998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B0A37218-7E99-215C-B6B1-B74774DAE8DE}"/>
              </a:ext>
            </a:extLst>
          </p:cNvPr>
          <p:cNvSpPr/>
          <p:nvPr/>
        </p:nvSpPr>
        <p:spPr>
          <a:xfrm rot="18837313">
            <a:off x="2156939" y="3503998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Triangolo isoscele 32">
            <a:extLst>
              <a:ext uri="{FF2B5EF4-FFF2-40B4-BE49-F238E27FC236}">
                <a16:creationId xmlns:a16="http://schemas.microsoft.com/office/drawing/2014/main" id="{EE93F104-E07D-C9F3-BB91-52329C30F22E}"/>
              </a:ext>
            </a:extLst>
          </p:cNvPr>
          <p:cNvSpPr/>
          <p:nvPr/>
        </p:nvSpPr>
        <p:spPr>
          <a:xfrm rot="11365903" flipH="1">
            <a:off x="9010029" y="1052061"/>
            <a:ext cx="533033" cy="2918936"/>
          </a:xfrm>
          <a:prstGeom prst="triangle">
            <a:avLst/>
          </a:prstGeom>
          <a:solidFill>
            <a:srgbClr val="00B0F0">
              <a:alpha val="69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31" name="Parallelogramma 30">
            <a:extLst>
              <a:ext uri="{FF2B5EF4-FFF2-40B4-BE49-F238E27FC236}">
                <a16:creationId xmlns:a16="http://schemas.microsoft.com/office/drawing/2014/main" id="{E590D7FE-A5B3-53FA-1DFD-32A635BED3D9}"/>
              </a:ext>
            </a:extLst>
          </p:cNvPr>
          <p:cNvSpPr/>
          <p:nvPr/>
        </p:nvSpPr>
        <p:spPr>
          <a:xfrm>
            <a:off x="5254500" y="229224"/>
            <a:ext cx="5669771" cy="530884"/>
          </a:xfrm>
          <a:prstGeom prst="parallelogram">
            <a:avLst>
              <a:gd name="adj" fmla="val 99746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48000"/>
                </a:schemeClr>
              </a:gs>
              <a:gs pos="35000">
                <a:schemeClr val="bg1"/>
              </a:gs>
            </a:gsLst>
            <a:lin ang="0" scaled="0"/>
          </a:gradFill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14ED1CDE-13FA-A077-3311-71801AF9F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9541" y="172275"/>
            <a:ext cx="902023" cy="720000"/>
          </a:xfrm>
          <a:prstGeom prst="rect">
            <a:avLst/>
          </a:prstGeom>
          <a:effectLst>
            <a:outerShdw blurRad="50800" dist="762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C9185C44-2DAF-5F26-BD6F-8AD439084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0744" y="-24685"/>
            <a:ext cx="5826572" cy="1191600"/>
          </a:xfrm>
          <a:prstGeom prst="rect">
            <a:avLst/>
          </a:prstGeom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414924" y="1747325"/>
            <a:ext cx="6674617" cy="4464951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tIns="108000">
            <a:no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89"/>
              </a:lnSpc>
              <a:spcBef>
                <a:spcPts val="700"/>
              </a:spcBef>
              <a:buNone/>
              <a:tabLst>
                <a:tab pos="355600" algn="l"/>
              </a:tabLst>
            </a:pPr>
            <a:r>
              <a:rPr lang="it-IT" sz="2500" dirty="0">
                <a:latin typeface="Franklin Gothic Demi" panose="020B0703020102020204" pitchFamily="34" charset="0"/>
              </a:rPr>
              <a:t>Gli sport di squadra assomigliano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0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► </a:t>
            </a:r>
            <a:r>
              <a:rPr lang="it-IT" sz="25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un'orchestra: </a:t>
            </a:r>
            <a:r>
              <a:rPr lang="it-IT" sz="25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ciascuno dà il meglio di sé</a:t>
            </a:r>
            <a:r>
              <a:rPr lang="it-IT" sz="25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dirty="0">
                <a:latin typeface="Franklin Gothic Demi" panose="020B0703020102020204" pitchFamily="34" charset="0"/>
              </a:rPr>
              <a:t>	per quanto gli compete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sotto la direzione del maestro d'orchestra.</a:t>
            </a:r>
            <a:r>
              <a:rPr lang="it-IT" sz="2500" dirty="0">
                <a:latin typeface="Franklin Gothic Demi" panose="020B0703020102020204" pitchFamily="34" charset="0"/>
              </a:rPr>
              <a:t> </a:t>
            </a:r>
          </a:p>
          <a:p>
            <a:pPr marL="0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500" b="1" dirty="0">
                <a:latin typeface="Franklin Gothic Demi" panose="020B0703020102020204" pitchFamily="34" charset="0"/>
              </a:rPr>
              <a:t>O si gioca insieme, </a:t>
            </a:r>
            <a:br>
              <a:rPr lang="it-IT" sz="2500" b="1" dirty="0">
                <a:latin typeface="Franklin Gothic Demi" panose="020B0703020102020204" pitchFamily="34" charset="0"/>
              </a:rPr>
            </a:br>
            <a:r>
              <a:rPr lang="it-IT" sz="25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oppure si rischia di schiantare.</a:t>
            </a:r>
            <a:r>
              <a:rPr lang="it-IT" sz="2500" b="1" dirty="0">
                <a:latin typeface="Franklin Gothic Demi" panose="020B0703020102020204" pitchFamily="34" charset="0"/>
              </a:rPr>
              <a:t> </a:t>
            </a:r>
          </a:p>
          <a:p>
            <a:pPr marL="0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500" dirty="0">
                <a:latin typeface="Franklin Gothic Demi" panose="020B0703020102020204" pitchFamily="34" charset="0"/>
              </a:rPr>
              <a:t>E' così che piccoli gruppi, </a:t>
            </a:r>
            <a:r>
              <a:rPr lang="it-IT" sz="2500" b="1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Franklin Gothic Demi" panose="020B0703020102020204" pitchFamily="34" charset="0"/>
              </a:rPr>
              <a:t>capaci</a:t>
            </a:r>
            <a:br>
              <a:rPr lang="it-IT" sz="2500" b="1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Franklin Gothic Demi" panose="020B0703020102020204" pitchFamily="34" charset="0"/>
              </a:rPr>
            </a:br>
            <a:r>
              <a:rPr lang="it-IT" sz="2500" b="1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Franklin Gothic Demi" panose="020B0703020102020204" pitchFamily="34" charset="0"/>
              </a:rPr>
              <a:t>di restare uniti</a:t>
            </a:r>
            <a:r>
              <a:rPr lang="it-IT" sz="2500" dirty="0">
                <a:latin typeface="Franklin Gothic Demi" panose="020B0703020102020204" pitchFamily="34" charset="0"/>
              </a:rPr>
              <a:t>, </a:t>
            </a:r>
            <a:r>
              <a:rPr lang="it-IT" sz="25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Franklin Gothic Demi" panose="020B0703020102020204" pitchFamily="34" charset="0"/>
              </a:rPr>
              <a:t>riescono a battere squadroni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incapaci di collaborare assieme. </a:t>
            </a:r>
          </a:p>
          <a:p>
            <a:pPr marL="0" indent="0">
              <a:lnSpc>
                <a:spcPts val="2000"/>
              </a:lnSpc>
              <a:spcBef>
                <a:spcPts val="700"/>
              </a:spcBef>
              <a:buNone/>
            </a:pPr>
            <a:r>
              <a:rPr lang="it-IT" sz="2000" i="1" spc="80" dirty="0">
                <a:solidFill>
                  <a:srgbClr val="0070C0"/>
                </a:solidFill>
                <a:latin typeface="Franklin Gothic Demi" panose="020B0703020102020204" pitchFamily="34" charset="0"/>
              </a:rPr>
              <a:t>C'è un proverbio d'Africa che dice </a:t>
            </a:r>
            <a:br>
              <a:rPr lang="it-IT" sz="2000" i="1" spc="80" dirty="0">
                <a:latin typeface="Franklin Gothic Demi" panose="020B0703020102020204" pitchFamily="34" charset="0"/>
              </a:rPr>
            </a:br>
            <a:r>
              <a:rPr lang="it-IT" sz="2000" i="1" spc="80" dirty="0">
                <a:latin typeface="Franklin Gothic Demi" panose="020B0703020102020204" pitchFamily="34" charset="0"/>
              </a:rPr>
              <a:t>se </a:t>
            </a:r>
            <a:r>
              <a:rPr lang="it-IT" sz="2000" b="1" i="1" spc="80" dirty="0">
                <a:latin typeface="Franklin Gothic Demi" panose="020B0703020102020204" pitchFamily="34" charset="0"/>
              </a:rPr>
              <a:t>una squadra di formiche si mette d'accordo </a:t>
            </a:r>
            <a:br>
              <a:rPr lang="it-IT" sz="2000" b="1" i="1" spc="80" dirty="0">
                <a:latin typeface="Franklin Gothic Demi" panose="020B0703020102020204" pitchFamily="34" charset="0"/>
              </a:rPr>
            </a:br>
            <a:r>
              <a:rPr lang="it-IT" sz="2000" i="1" spc="80" dirty="0">
                <a:latin typeface="Franklin Gothic Demi" panose="020B0703020102020204" pitchFamily="34" charset="0"/>
              </a:rPr>
              <a:t>è capace di </a:t>
            </a:r>
            <a:r>
              <a:rPr lang="it-IT" sz="2000" b="1" i="1" spc="80" dirty="0">
                <a:solidFill>
                  <a:srgbClr val="C00000"/>
                </a:solidFill>
                <a:latin typeface="Franklin Gothic Demi" panose="020B0703020102020204" pitchFamily="34" charset="0"/>
              </a:rPr>
              <a:t>spostare un elefante. 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B8CF8333-8CD7-2986-665F-1FC9C6BBA2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7" y="5815020"/>
            <a:ext cx="377084" cy="533393"/>
          </a:xfrm>
          <a:prstGeom prst="rect">
            <a:avLst/>
          </a:prstGeom>
        </p:spPr>
      </p:pic>
      <p:sp>
        <p:nvSpPr>
          <p:cNvPr id="36" name="Rettangolo 5">
            <a:extLst>
              <a:ext uri="{FF2B5EF4-FFF2-40B4-BE49-F238E27FC236}">
                <a16:creationId xmlns:a16="http://schemas.microsoft.com/office/drawing/2014/main" id="{84DD2C1D-E1D9-6282-0D44-759044D4FC4A}"/>
              </a:ext>
            </a:extLst>
          </p:cNvPr>
          <p:cNvSpPr/>
          <p:nvPr/>
        </p:nvSpPr>
        <p:spPr>
          <a:xfrm flipH="1">
            <a:off x="-19960" y="-19336"/>
            <a:ext cx="2707188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49B8ED">
                  <a:alpha val="6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FAC623D9-EDB0-9147-2053-4256915990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355812" y="3528459"/>
            <a:ext cx="3286767" cy="2001960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829F2D58-B2D0-2340-8854-3C7193DB3D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55" y="5261637"/>
            <a:ext cx="2809867" cy="1139920"/>
          </a:xfrm>
          <a:prstGeom prst="rect">
            <a:avLst/>
          </a:prstGeom>
        </p:spPr>
      </p:pic>
      <p:pic>
        <p:nvPicPr>
          <p:cNvPr id="39" name="Immagine 38" descr="Immagine che contiene testo, grafica vettoriale, mongolfiera, veivolo&#10;&#10;Descrizione generata automaticamente">
            <a:extLst>
              <a:ext uri="{FF2B5EF4-FFF2-40B4-BE49-F238E27FC236}">
                <a16:creationId xmlns:a16="http://schemas.microsoft.com/office/drawing/2014/main" id="{68FF74BD-FA89-3C7B-0603-9172321720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"/>
          <a:stretch/>
        </p:blipFill>
        <p:spPr>
          <a:xfrm>
            <a:off x="132809" y="206478"/>
            <a:ext cx="2748070" cy="2002252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0E91A1EA-CF58-598E-859E-470758FD0C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2793" y="1497723"/>
            <a:ext cx="2521335" cy="118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52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1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3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1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8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90" grpId="0" animBg="1"/>
      <p:bldP spid="126" grpId="0" animBg="1"/>
      <p:bldP spid="29" grpId="0" animBg="1"/>
      <p:bldP spid="65" grpId="0" animBg="1"/>
      <p:bldP spid="63" grpId="0" animBg="1"/>
      <p:bldP spid="88" grpId="0" animBg="1"/>
      <p:bldP spid="89" grpId="0" animBg="1"/>
      <p:bldP spid="71" grpId="0" animBg="1"/>
      <p:bldP spid="83" grpId="0" animBg="1"/>
      <p:bldP spid="86" grpId="0" animBg="1"/>
      <p:bldP spid="87" grpId="0" animBg="1"/>
      <p:bldP spid="84" grpId="0" animBg="1"/>
      <p:bldP spid="85" grpId="0" animBg="1"/>
      <p:bldP spid="67" grpId="0" animBg="1"/>
      <p:bldP spid="27" grpId="0" animBg="1"/>
      <p:bldP spid="33" grpId="0" animBg="1"/>
      <p:bldP spid="31" grpId="0" animBg="1"/>
      <p:bldP spid="46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Figura a mano libera: forma 64">
            <a:extLst>
              <a:ext uri="{FF2B5EF4-FFF2-40B4-BE49-F238E27FC236}">
                <a16:creationId xmlns:a16="http://schemas.microsoft.com/office/drawing/2014/main" id="{820822C9-73A9-0325-CA2E-9DB6F931C820}"/>
              </a:ext>
            </a:extLst>
          </p:cNvPr>
          <p:cNvSpPr/>
          <p:nvPr/>
        </p:nvSpPr>
        <p:spPr>
          <a:xfrm rot="18837313">
            <a:off x="3087289" y="1649612"/>
            <a:ext cx="4151086" cy="4128249"/>
          </a:xfrm>
          <a:custGeom>
            <a:avLst/>
            <a:gdLst>
              <a:gd name="connsiteX0" fmla="*/ 3851725 w 4151086"/>
              <a:gd name="connsiteY0" fmla="*/ 337200 h 4151086"/>
              <a:gd name="connsiteX1" fmla="*/ 336511 w 4151086"/>
              <a:gd name="connsiteY1" fmla="*/ 337200 h 4151086"/>
              <a:gd name="connsiteX2" fmla="*/ 336512 w 4151086"/>
              <a:gd name="connsiteY2" fmla="*/ 3852414 h 4151086"/>
              <a:gd name="connsiteX3" fmla="*/ 3851725 w 4151086"/>
              <a:gd name="connsiteY3" fmla="*/ 3852414 h 4151086"/>
              <a:gd name="connsiteX4" fmla="*/ 4151086 w 4151086"/>
              <a:gd name="connsiteY4" fmla="*/ 0 h 4151086"/>
              <a:gd name="connsiteX5" fmla="*/ 4151086 w 4151086"/>
              <a:gd name="connsiteY5" fmla="*/ 4151086 h 4151086"/>
              <a:gd name="connsiteX6" fmla="*/ 0 w 4151086"/>
              <a:gd name="connsiteY6" fmla="*/ 4151086 h 4151086"/>
              <a:gd name="connsiteX7" fmla="*/ 0 w 4151086"/>
              <a:gd name="connsiteY7" fmla="*/ 0 h 415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1086" h="4151086">
                <a:moveTo>
                  <a:pt x="3851725" y="337200"/>
                </a:moveTo>
                <a:lnTo>
                  <a:pt x="336511" y="337200"/>
                </a:lnTo>
                <a:lnTo>
                  <a:pt x="336512" y="3852414"/>
                </a:lnTo>
                <a:lnTo>
                  <a:pt x="3851725" y="3852414"/>
                </a:lnTo>
                <a:close/>
                <a:moveTo>
                  <a:pt x="4151086" y="0"/>
                </a:moveTo>
                <a:lnTo>
                  <a:pt x="4151086" y="4151086"/>
                </a:lnTo>
                <a:lnTo>
                  <a:pt x="0" y="41510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39DEAECE-B473-BD93-8C67-7B2E6009295B}"/>
              </a:ext>
            </a:extLst>
          </p:cNvPr>
          <p:cNvSpPr/>
          <p:nvPr/>
        </p:nvSpPr>
        <p:spPr>
          <a:xfrm rot="18837313">
            <a:off x="3409897" y="1969498"/>
            <a:ext cx="3558608" cy="3496718"/>
          </a:xfrm>
          <a:prstGeom prst="roundRect">
            <a:avLst>
              <a:gd name="adj" fmla="val 0"/>
            </a:avLst>
          </a:prstGeom>
          <a:solidFill>
            <a:srgbClr val="FF7D7D">
              <a:alpha val="51765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8" name="Rettangolo con angoli arrotondati 87">
            <a:extLst>
              <a:ext uri="{FF2B5EF4-FFF2-40B4-BE49-F238E27FC236}">
                <a16:creationId xmlns:a16="http://schemas.microsoft.com/office/drawing/2014/main" id="{C8AD1CB8-82FC-4E82-DDFF-2896D0C5D634}"/>
              </a:ext>
            </a:extLst>
          </p:cNvPr>
          <p:cNvSpPr/>
          <p:nvPr/>
        </p:nvSpPr>
        <p:spPr>
          <a:xfrm rot="18837313">
            <a:off x="4885435" y="323439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Rettangolo con angoli arrotondati 88">
            <a:extLst>
              <a:ext uri="{FF2B5EF4-FFF2-40B4-BE49-F238E27FC236}">
                <a16:creationId xmlns:a16="http://schemas.microsoft.com/office/drawing/2014/main" id="{67872841-2F9E-B678-8215-985705F0BC29}"/>
              </a:ext>
            </a:extLst>
          </p:cNvPr>
          <p:cNvSpPr/>
          <p:nvPr/>
        </p:nvSpPr>
        <p:spPr>
          <a:xfrm rot="18837313">
            <a:off x="4885434" y="323439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ettangolo con angoli arrotondati 70">
            <a:extLst>
              <a:ext uri="{FF2B5EF4-FFF2-40B4-BE49-F238E27FC236}">
                <a16:creationId xmlns:a16="http://schemas.microsoft.com/office/drawing/2014/main" id="{7A5A0420-8A7C-0867-3873-FB2D003E9DE4}"/>
              </a:ext>
            </a:extLst>
          </p:cNvPr>
          <p:cNvSpPr/>
          <p:nvPr/>
        </p:nvSpPr>
        <p:spPr>
          <a:xfrm rot="18837313">
            <a:off x="4827956" y="74172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Rettangolo con angoli arrotondati 82">
            <a:extLst>
              <a:ext uri="{FF2B5EF4-FFF2-40B4-BE49-F238E27FC236}">
                <a16:creationId xmlns:a16="http://schemas.microsoft.com/office/drawing/2014/main" id="{1C21B8CD-E049-5FBD-645D-1D3EB456AF11}"/>
              </a:ext>
            </a:extLst>
          </p:cNvPr>
          <p:cNvSpPr/>
          <p:nvPr/>
        </p:nvSpPr>
        <p:spPr>
          <a:xfrm rot="18837313">
            <a:off x="4827955" y="74172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ttangolo con angoli arrotondati 85">
            <a:extLst>
              <a:ext uri="{FF2B5EF4-FFF2-40B4-BE49-F238E27FC236}">
                <a16:creationId xmlns:a16="http://schemas.microsoft.com/office/drawing/2014/main" id="{A3A82DF9-F42F-E313-5D7A-D07E9309F755}"/>
              </a:ext>
            </a:extLst>
          </p:cNvPr>
          <p:cNvSpPr/>
          <p:nvPr/>
        </p:nvSpPr>
        <p:spPr>
          <a:xfrm rot="18837313">
            <a:off x="4917552" y="6108219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Rettangolo con angoli arrotondati 86">
            <a:extLst>
              <a:ext uri="{FF2B5EF4-FFF2-40B4-BE49-F238E27FC236}">
                <a16:creationId xmlns:a16="http://schemas.microsoft.com/office/drawing/2014/main" id="{4E8E2515-5ECD-79BD-6A6F-69F6AF75776C}"/>
              </a:ext>
            </a:extLst>
          </p:cNvPr>
          <p:cNvSpPr/>
          <p:nvPr/>
        </p:nvSpPr>
        <p:spPr>
          <a:xfrm rot="18837313">
            <a:off x="4917551" y="6108219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Rettangolo con angoli arrotondati 83">
            <a:extLst>
              <a:ext uri="{FF2B5EF4-FFF2-40B4-BE49-F238E27FC236}">
                <a16:creationId xmlns:a16="http://schemas.microsoft.com/office/drawing/2014/main" id="{123220AD-7A71-64A5-7B64-9A5CE024742D}"/>
              </a:ext>
            </a:extLst>
          </p:cNvPr>
          <p:cNvSpPr/>
          <p:nvPr/>
        </p:nvSpPr>
        <p:spPr>
          <a:xfrm rot="18837313">
            <a:off x="7231713" y="3383273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Rettangolo con angoli arrotondati 84">
            <a:extLst>
              <a:ext uri="{FF2B5EF4-FFF2-40B4-BE49-F238E27FC236}">
                <a16:creationId xmlns:a16="http://schemas.microsoft.com/office/drawing/2014/main" id="{3E3C6B4C-F403-6B4C-2F39-8CC9456C91C3}"/>
              </a:ext>
            </a:extLst>
          </p:cNvPr>
          <p:cNvSpPr/>
          <p:nvPr/>
        </p:nvSpPr>
        <p:spPr>
          <a:xfrm rot="18837313">
            <a:off x="7231712" y="3383273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ttangolo con angoli arrotondati 66">
            <a:extLst>
              <a:ext uri="{FF2B5EF4-FFF2-40B4-BE49-F238E27FC236}">
                <a16:creationId xmlns:a16="http://schemas.microsoft.com/office/drawing/2014/main" id="{39039709-046D-3B53-B930-07A9CEC8D74A}"/>
              </a:ext>
            </a:extLst>
          </p:cNvPr>
          <p:cNvSpPr/>
          <p:nvPr/>
        </p:nvSpPr>
        <p:spPr>
          <a:xfrm rot="18837313">
            <a:off x="2156940" y="3503998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B0A37218-7E99-215C-B6B1-B74774DAE8DE}"/>
              </a:ext>
            </a:extLst>
          </p:cNvPr>
          <p:cNvSpPr/>
          <p:nvPr/>
        </p:nvSpPr>
        <p:spPr>
          <a:xfrm rot="18837313">
            <a:off x="2156939" y="3503998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Triangolo isoscele 29">
            <a:extLst>
              <a:ext uri="{FF2B5EF4-FFF2-40B4-BE49-F238E27FC236}">
                <a16:creationId xmlns:a16="http://schemas.microsoft.com/office/drawing/2014/main" id="{59708D56-1FD8-7D76-5279-BC60F65003FD}"/>
              </a:ext>
            </a:extLst>
          </p:cNvPr>
          <p:cNvSpPr/>
          <p:nvPr/>
        </p:nvSpPr>
        <p:spPr>
          <a:xfrm rot="11427221" flipH="1">
            <a:off x="9095332" y="1032203"/>
            <a:ext cx="533033" cy="2918936"/>
          </a:xfrm>
          <a:prstGeom prst="triangle">
            <a:avLst/>
          </a:prstGeom>
          <a:solidFill>
            <a:srgbClr val="0070C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33" name="Parallelogramma 32">
            <a:extLst>
              <a:ext uri="{FF2B5EF4-FFF2-40B4-BE49-F238E27FC236}">
                <a16:creationId xmlns:a16="http://schemas.microsoft.com/office/drawing/2014/main" id="{51C6EE94-39F9-792F-4421-9AFFB745A284}"/>
              </a:ext>
            </a:extLst>
          </p:cNvPr>
          <p:cNvSpPr/>
          <p:nvPr/>
        </p:nvSpPr>
        <p:spPr>
          <a:xfrm>
            <a:off x="6519904" y="247400"/>
            <a:ext cx="5669771" cy="530884"/>
          </a:xfrm>
          <a:prstGeom prst="parallelogram">
            <a:avLst>
              <a:gd name="adj" fmla="val 99746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48000"/>
                </a:schemeClr>
              </a:gs>
              <a:gs pos="35000">
                <a:schemeClr val="bg1"/>
              </a:gs>
            </a:gsLst>
            <a:lin ang="0" scaled="0"/>
          </a:gradFill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707DB5C-DB00-787F-FB5B-C4ECC1A63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178" y="164734"/>
            <a:ext cx="908182" cy="720000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9BC1FE26-1C95-144B-9357-2F3A443AA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010" y="-13503"/>
            <a:ext cx="3250615" cy="1191600"/>
          </a:xfrm>
          <a:prstGeom prst="rect">
            <a:avLst/>
          </a:prstGeom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745780" y="1904147"/>
            <a:ext cx="5329748" cy="3094167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tIns="324000">
            <a:no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Le storie delle </a:t>
            </a:r>
            <a:b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grandi imprese sportive </a:t>
            </a:r>
            <a:b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ci inducono a pensare </a:t>
            </a:r>
          </a:p>
          <a:p>
            <a:pPr marL="174625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che il gesto sportivo </a:t>
            </a:r>
            <a:b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sia una sorta di ascesi, </a:t>
            </a:r>
          </a:p>
          <a:p>
            <a:pPr marL="174625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pur senza la religione addosso.</a:t>
            </a:r>
          </a:p>
        </p:txBody>
      </p:sp>
      <p:pic>
        <p:nvPicPr>
          <p:cNvPr id="3" name="Elemento grafico 2" descr="Yoga contorno">
            <a:extLst>
              <a:ext uri="{FF2B5EF4-FFF2-40B4-BE49-F238E27FC236}">
                <a16:creationId xmlns:a16="http://schemas.microsoft.com/office/drawing/2014/main" id="{56F707ED-473A-2E52-8CD5-05749FD27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38491" y="4455128"/>
            <a:ext cx="1761341" cy="1761341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F105828F-60F2-F2CD-2FDE-5D9DC996F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7" y="5815020"/>
            <a:ext cx="377084" cy="533393"/>
          </a:xfrm>
          <a:prstGeom prst="rect">
            <a:avLst/>
          </a:prstGeom>
        </p:spPr>
      </p:pic>
      <p:sp>
        <p:nvSpPr>
          <p:cNvPr id="35" name="Rettangolo 5">
            <a:extLst>
              <a:ext uri="{FF2B5EF4-FFF2-40B4-BE49-F238E27FC236}">
                <a16:creationId xmlns:a16="http://schemas.microsoft.com/office/drawing/2014/main" id="{29381D04-E190-38F0-8BD5-FE88EA3FA08B}"/>
              </a:ext>
            </a:extLst>
          </p:cNvPr>
          <p:cNvSpPr/>
          <p:nvPr/>
        </p:nvSpPr>
        <p:spPr>
          <a:xfrm flipH="1">
            <a:off x="-19960" y="-19336"/>
            <a:ext cx="2707188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49B8ED">
                  <a:alpha val="6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DF2FEBEF-5F5B-6B61-3974-290CA55BA0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355812" y="3528459"/>
            <a:ext cx="3286767" cy="200196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299F62DA-1A98-0E1A-107F-A61A9E1361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55" y="5261637"/>
            <a:ext cx="2809867" cy="1139920"/>
          </a:xfrm>
          <a:prstGeom prst="rect">
            <a:avLst/>
          </a:prstGeom>
        </p:spPr>
      </p:pic>
      <p:pic>
        <p:nvPicPr>
          <p:cNvPr id="38" name="Immagine 37" descr="Immagine che contiene testo, grafica vettoriale, mongolfiera, veivolo&#10;&#10;Descrizione generata automaticamente">
            <a:extLst>
              <a:ext uri="{FF2B5EF4-FFF2-40B4-BE49-F238E27FC236}">
                <a16:creationId xmlns:a16="http://schemas.microsoft.com/office/drawing/2014/main" id="{CFEC5490-B09C-07AC-E937-6EB0AAE6F3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"/>
          <a:stretch/>
        </p:blipFill>
        <p:spPr>
          <a:xfrm>
            <a:off x="132809" y="206478"/>
            <a:ext cx="2748070" cy="2002252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AEAE4783-27B5-1CDC-18F8-FF51EEA3C5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2793" y="1497723"/>
            <a:ext cx="2521335" cy="118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07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1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3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9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4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7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9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600"/>
                            </p:stCondLst>
                            <p:childTnLst>
                              <p:par>
                                <p:cTn id="9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4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65" grpId="0" animBg="1"/>
      <p:bldP spid="63" grpId="0" animBg="1"/>
      <p:bldP spid="88" grpId="0" animBg="1"/>
      <p:bldP spid="89" grpId="0" animBg="1"/>
      <p:bldP spid="71" grpId="0" animBg="1"/>
      <p:bldP spid="83" grpId="0" animBg="1"/>
      <p:bldP spid="86" grpId="0" animBg="1"/>
      <p:bldP spid="87" grpId="0" animBg="1"/>
      <p:bldP spid="84" grpId="0" animBg="1"/>
      <p:bldP spid="85" grpId="0" animBg="1"/>
      <p:bldP spid="67" grpId="0" animBg="1"/>
      <p:bldP spid="27" grpId="0" animBg="1"/>
      <p:bldP spid="30" grpId="0" animBg="1"/>
      <p:bldP spid="33" grpId="0" animBg="1"/>
      <p:bldP spid="46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Figura a mano libera: forma 64">
            <a:extLst>
              <a:ext uri="{FF2B5EF4-FFF2-40B4-BE49-F238E27FC236}">
                <a16:creationId xmlns:a16="http://schemas.microsoft.com/office/drawing/2014/main" id="{820822C9-73A9-0325-CA2E-9DB6F931C820}"/>
              </a:ext>
            </a:extLst>
          </p:cNvPr>
          <p:cNvSpPr/>
          <p:nvPr/>
        </p:nvSpPr>
        <p:spPr>
          <a:xfrm rot="18837313">
            <a:off x="3087289" y="1649612"/>
            <a:ext cx="4151086" cy="4128249"/>
          </a:xfrm>
          <a:custGeom>
            <a:avLst/>
            <a:gdLst>
              <a:gd name="connsiteX0" fmla="*/ 3851725 w 4151086"/>
              <a:gd name="connsiteY0" fmla="*/ 337200 h 4151086"/>
              <a:gd name="connsiteX1" fmla="*/ 336511 w 4151086"/>
              <a:gd name="connsiteY1" fmla="*/ 337200 h 4151086"/>
              <a:gd name="connsiteX2" fmla="*/ 336512 w 4151086"/>
              <a:gd name="connsiteY2" fmla="*/ 3852414 h 4151086"/>
              <a:gd name="connsiteX3" fmla="*/ 3851725 w 4151086"/>
              <a:gd name="connsiteY3" fmla="*/ 3852414 h 4151086"/>
              <a:gd name="connsiteX4" fmla="*/ 4151086 w 4151086"/>
              <a:gd name="connsiteY4" fmla="*/ 0 h 4151086"/>
              <a:gd name="connsiteX5" fmla="*/ 4151086 w 4151086"/>
              <a:gd name="connsiteY5" fmla="*/ 4151086 h 4151086"/>
              <a:gd name="connsiteX6" fmla="*/ 0 w 4151086"/>
              <a:gd name="connsiteY6" fmla="*/ 4151086 h 4151086"/>
              <a:gd name="connsiteX7" fmla="*/ 0 w 4151086"/>
              <a:gd name="connsiteY7" fmla="*/ 0 h 415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1086" h="4151086">
                <a:moveTo>
                  <a:pt x="3851725" y="337200"/>
                </a:moveTo>
                <a:lnTo>
                  <a:pt x="336511" y="337200"/>
                </a:lnTo>
                <a:lnTo>
                  <a:pt x="336512" y="3852414"/>
                </a:lnTo>
                <a:lnTo>
                  <a:pt x="3851725" y="3852414"/>
                </a:lnTo>
                <a:close/>
                <a:moveTo>
                  <a:pt x="4151086" y="0"/>
                </a:moveTo>
                <a:lnTo>
                  <a:pt x="4151086" y="4151086"/>
                </a:lnTo>
                <a:lnTo>
                  <a:pt x="0" y="41510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39DEAECE-B473-BD93-8C67-7B2E6009295B}"/>
              </a:ext>
            </a:extLst>
          </p:cNvPr>
          <p:cNvSpPr/>
          <p:nvPr/>
        </p:nvSpPr>
        <p:spPr>
          <a:xfrm rot="18837313">
            <a:off x="3409897" y="1969498"/>
            <a:ext cx="3558608" cy="3496718"/>
          </a:xfrm>
          <a:prstGeom prst="roundRect">
            <a:avLst>
              <a:gd name="adj" fmla="val 0"/>
            </a:avLst>
          </a:prstGeom>
          <a:solidFill>
            <a:srgbClr val="FF7D7D">
              <a:alpha val="51765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8" name="Rettangolo con angoli arrotondati 87">
            <a:extLst>
              <a:ext uri="{FF2B5EF4-FFF2-40B4-BE49-F238E27FC236}">
                <a16:creationId xmlns:a16="http://schemas.microsoft.com/office/drawing/2014/main" id="{C8AD1CB8-82FC-4E82-DDFF-2896D0C5D634}"/>
              </a:ext>
            </a:extLst>
          </p:cNvPr>
          <p:cNvSpPr/>
          <p:nvPr/>
        </p:nvSpPr>
        <p:spPr>
          <a:xfrm rot="18837313">
            <a:off x="4885435" y="323439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Rettangolo con angoli arrotondati 88">
            <a:extLst>
              <a:ext uri="{FF2B5EF4-FFF2-40B4-BE49-F238E27FC236}">
                <a16:creationId xmlns:a16="http://schemas.microsoft.com/office/drawing/2014/main" id="{67872841-2F9E-B678-8215-985705F0BC29}"/>
              </a:ext>
            </a:extLst>
          </p:cNvPr>
          <p:cNvSpPr/>
          <p:nvPr/>
        </p:nvSpPr>
        <p:spPr>
          <a:xfrm rot="18837313">
            <a:off x="4885434" y="323439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ettangolo con angoli arrotondati 70">
            <a:extLst>
              <a:ext uri="{FF2B5EF4-FFF2-40B4-BE49-F238E27FC236}">
                <a16:creationId xmlns:a16="http://schemas.microsoft.com/office/drawing/2014/main" id="{7A5A0420-8A7C-0867-3873-FB2D003E9DE4}"/>
              </a:ext>
            </a:extLst>
          </p:cNvPr>
          <p:cNvSpPr/>
          <p:nvPr/>
        </p:nvSpPr>
        <p:spPr>
          <a:xfrm rot="18837313">
            <a:off x="4827956" y="74172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Rettangolo con angoli arrotondati 82">
            <a:extLst>
              <a:ext uri="{FF2B5EF4-FFF2-40B4-BE49-F238E27FC236}">
                <a16:creationId xmlns:a16="http://schemas.microsoft.com/office/drawing/2014/main" id="{1C21B8CD-E049-5FBD-645D-1D3EB456AF11}"/>
              </a:ext>
            </a:extLst>
          </p:cNvPr>
          <p:cNvSpPr/>
          <p:nvPr/>
        </p:nvSpPr>
        <p:spPr>
          <a:xfrm rot="18837313">
            <a:off x="4827955" y="74172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ttangolo con angoli arrotondati 85">
            <a:extLst>
              <a:ext uri="{FF2B5EF4-FFF2-40B4-BE49-F238E27FC236}">
                <a16:creationId xmlns:a16="http://schemas.microsoft.com/office/drawing/2014/main" id="{A3A82DF9-F42F-E313-5D7A-D07E9309F755}"/>
              </a:ext>
            </a:extLst>
          </p:cNvPr>
          <p:cNvSpPr/>
          <p:nvPr/>
        </p:nvSpPr>
        <p:spPr>
          <a:xfrm rot="18837313">
            <a:off x="4917552" y="6108219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Rettangolo con angoli arrotondati 86">
            <a:extLst>
              <a:ext uri="{FF2B5EF4-FFF2-40B4-BE49-F238E27FC236}">
                <a16:creationId xmlns:a16="http://schemas.microsoft.com/office/drawing/2014/main" id="{4E8E2515-5ECD-79BD-6A6F-69F6AF75776C}"/>
              </a:ext>
            </a:extLst>
          </p:cNvPr>
          <p:cNvSpPr/>
          <p:nvPr/>
        </p:nvSpPr>
        <p:spPr>
          <a:xfrm rot="18837313">
            <a:off x="4917551" y="6108219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Rettangolo con angoli arrotondati 83">
            <a:extLst>
              <a:ext uri="{FF2B5EF4-FFF2-40B4-BE49-F238E27FC236}">
                <a16:creationId xmlns:a16="http://schemas.microsoft.com/office/drawing/2014/main" id="{123220AD-7A71-64A5-7B64-9A5CE024742D}"/>
              </a:ext>
            </a:extLst>
          </p:cNvPr>
          <p:cNvSpPr/>
          <p:nvPr/>
        </p:nvSpPr>
        <p:spPr>
          <a:xfrm rot="18837313">
            <a:off x="7231713" y="3383273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Rettangolo con angoli arrotondati 84">
            <a:extLst>
              <a:ext uri="{FF2B5EF4-FFF2-40B4-BE49-F238E27FC236}">
                <a16:creationId xmlns:a16="http://schemas.microsoft.com/office/drawing/2014/main" id="{3E3C6B4C-F403-6B4C-2F39-8CC9456C91C3}"/>
              </a:ext>
            </a:extLst>
          </p:cNvPr>
          <p:cNvSpPr/>
          <p:nvPr/>
        </p:nvSpPr>
        <p:spPr>
          <a:xfrm rot="18837313">
            <a:off x="7231712" y="3383273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ttangolo con angoli arrotondati 66">
            <a:extLst>
              <a:ext uri="{FF2B5EF4-FFF2-40B4-BE49-F238E27FC236}">
                <a16:creationId xmlns:a16="http://schemas.microsoft.com/office/drawing/2014/main" id="{39039709-046D-3B53-B930-07A9CEC8D74A}"/>
              </a:ext>
            </a:extLst>
          </p:cNvPr>
          <p:cNvSpPr/>
          <p:nvPr/>
        </p:nvSpPr>
        <p:spPr>
          <a:xfrm rot="18837313">
            <a:off x="2156940" y="3503998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B0A37218-7E99-215C-B6B1-B74774DAE8DE}"/>
              </a:ext>
            </a:extLst>
          </p:cNvPr>
          <p:cNvSpPr/>
          <p:nvPr/>
        </p:nvSpPr>
        <p:spPr>
          <a:xfrm rot="18837313">
            <a:off x="2156939" y="3503998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Triangolo isoscele 29">
            <a:extLst>
              <a:ext uri="{FF2B5EF4-FFF2-40B4-BE49-F238E27FC236}">
                <a16:creationId xmlns:a16="http://schemas.microsoft.com/office/drawing/2014/main" id="{59708D56-1FD8-7D76-5279-BC60F65003FD}"/>
              </a:ext>
            </a:extLst>
          </p:cNvPr>
          <p:cNvSpPr/>
          <p:nvPr/>
        </p:nvSpPr>
        <p:spPr>
          <a:xfrm rot="11239563" flipH="1">
            <a:off x="9131113" y="1027381"/>
            <a:ext cx="533033" cy="2918936"/>
          </a:xfrm>
          <a:prstGeom prst="triangle">
            <a:avLst/>
          </a:prstGeom>
          <a:solidFill>
            <a:srgbClr val="0070C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33" name="Parallelogramma 32">
            <a:extLst>
              <a:ext uri="{FF2B5EF4-FFF2-40B4-BE49-F238E27FC236}">
                <a16:creationId xmlns:a16="http://schemas.microsoft.com/office/drawing/2014/main" id="{30749360-F62A-DCFF-1823-263D50D990D8}"/>
              </a:ext>
            </a:extLst>
          </p:cNvPr>
          <p:cNvSpPr/>
          <p:nvPr/>
        </p:nvSpPr>
        <p:spPr>
          <a:xfrm>
            <a:off x="6519904" y="247400"/>
            <a:ext cx="5669771" cy="530884"/>
          </a:xfrm>
          <a:prstGeom prst="parallelogram">
            <a:avLst>
              <a:gd name="adj" fmla="val 99746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48000"/>
                </a:schemeClr>
              </a:gs>
              <a:gs pos="35000">
                <a:schemeClr val="bg1"/>
              </a:gs>
            </a:gsLst>
            <a:lin ang="0" scaled="0"/>
          </a:gradFill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707DB5C-DB00-787F-FB5B-C4ECC1A63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178" y="164734"/>
            <a:ext cx="908182" cy="720000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9BC1FE26-1C95-144B-9357-2F3A443AA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010" y="-13503"/>
            <a:ext cx="3250615" cy="1191600"/>
          </a:xfrm>
          <a:prstGeom prst="rect">
            <a:avLst/>
          </a:prstGeom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397803" y="1628194"/>
            <a:ext cx="6734718" cy="4401911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tIns="108000">
            <a:no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5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Franklin Gothic Demi" panose="020B0703020102020204" pitchFamily="34" charset="0"/>
              </a:rPr>
              <a:t>Nell'antichità anche il soldato era un asceta: </a:t>
            </a:r>
          </a:p>
          <a:p>
            <a:pPr marL="0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500" dirty="0">
                <a:latin typeface="Franklin Gothic Demi" panose="020B0703020102020204" pitchFamily="34" charset="0"/>
              </a:rPr>
              <a:t>infatti </a:t>
            </a:r>
            <a:r>
              <a:rPr lang="it-IT" sz="2500" b="1" dirty="0">
                <a:latin typeface="Franklin Gothic Demi" panose="020B0703020102020204" pitchFamily="34" charset="0"/>
              </a:rPr>
              <a:t>è l'esercizio che rende asceti </a:t>
            </a:r>
            <a:r>
              <a:rPr lang="it-IT" sz="2500" dirty="0">
                <a:latin typeface="Franklin Gothic Demi" panose="020B0703020102020204" pitchFamily="34" charset="0"/>
              </a:rPr>
              <a:t>e proprio </a:t>
            </a:r>
            <a:r>
              <a:rPr lang="it-IT" sz="25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attraverso l'esercizio costante e faticoso </a:t>
            </a:r>
            <a:br>
              <a:rPr lang="it-IT" sz="2500" b="1" dirty="0">
                <a:solidFill>
                  <a:srgbClr val="C00000"/>
                </a:solidFill>
                <a:latin typeface="Franklin Gothic Demi" panose="020B0703020102020204" pitchFamily="34" charset="0"/>
              </a:rPr>
            </a:br>
            <a:r>
              <a:rPr lang="it-IT" sz="2500" dirty="0">
                <a:latin typeface="Franklin Gothic Demi" panose="020B0703020102020204" pitchFamily="34" charset="0"/>
              </a:rPr>
              <a:t>si </a:t>
            </a:r>
            <a:r>
              <a:rPr lang="it-IT" sz="2500" b="1" dirty="0">
                <a:latin typeface="Franklin Gothic Demi" panose="020B0703020102020204" pitchFamily="34" charset="0"/>
              </a:rPr>
              <a:t>affina</a:t>
            </a:r>
            <a:r>
              <a:rPr lang="it-IT" sz="2500" dirty="0">
                <a:latin typeface="Franklin Gothic Demi" panose="020B0703020102020204" pitchFamily="34" charset="0"/>
              </a:rPr>
              <a:t> qualche </a:t>
            </a:r>
            <a:r>
              <a:rPr lang="it-IT" sz="2500" b="1" dirty="0">
                <a:latin typeface="Franklin Gothic Demi" panose="020B0703020102020204" pitchFamily="34" charset="0"/>
              </a:rPr>
              <a:t>abilità</a:t>
            </a:r>
            <a:r>
              <a:rPr lang="it-IT" sz="2500" dirty="0">
                <a:latin typeface="Franklin Gothic Demi" panose="020B0703020102020204" pitchFamily="34" charset="0"/>
              </a:rPr>
              <a:t>. </a:t>
            </a:r>
          </a:p>
          <a:p>
            <a:pPr marL="0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500" dirty="0">
                <a:latin typeface="Franklin Gothic Demi" panose="020B0703020102020204" pitchFamily="34" charset="0"/>
              </a:rPr>
              <a:t>Lo sport </a:t>
            </a:r>
            <a:r>
              <a:rPr lang="it-IT" sz="2500" b="1" dirty="0">
                <a:latin typeface="Franklin Gothic Demi" panose="020B0703020102020204" pitchFamily="34" charset="0"/>
              </a:rPr>
              <a:t>rappresenta tutto questo molto bene</a:t>
            </a:r>
            <a:r>
              <a:rPr lang="it-IT" sz="2500" dirty="0">
                <a:latin typeface="Franklin Gothic Demi" panose="020B0703020102020204" pitchFamily="34" charset="0"/>
              </a:rPr>
              <a:t>: mi immagino le </a:t>
            </a:r>
            <a:r>
              <a:rPr lang="it-IT" sz="2500" b="1" dirty="0">
                <a:latin typeface="Franklin Gothic Demi" panose="020B0703020102020204" pitchFamily="34" charset="0"/>
              </a:rPr>
              <a:t>scalate</a:t>
            </a:r>
            <a:r>
              <a:rPr lang="it-IT" sz="2500" dirty="0">
                <a:latin typeface="Franklin Gothic Demi" panose="020B0703020102020204" pitchFamily="34" charset="0"/>
              </a:rPr>
              <a:t> sugli Ottomila metri, </a:t>
            </a:r>
          </a:p>
          <a:p>
            <a:pPr marL="0" indent="0">
              <a:lnSpc>
                <a:spcPts val="2489"/>
              </a:lnSpc>
              <a:spcBef>
                <a:spcPts val="0"/>
              </a:spcBef>
              <a:buNone/>
            </a:pPr>
            <a:r>
              <a:rPr lang="it-IT" sz="2500" dirty="0">
                <a:latin typeface="Franklin Gothic Demi" panose="020B0703020102020204" pitchFamily="34" charset="0"/>
              </a:rPr>
              <a:t>le </a:t>
            </a:r>
            <a:r>
              <a:rPr lang="it-IT" sz="2500" b="1" dirty="0">
                <a:latin typeface="Franklin Gothic Demi" panose="020B0703020102020204" pitchFamily="34" charset="0"/>
              </a:rPr>
              <a:t>immersioni</a:t>
            </a:r>
            <a:r>
              <a:rPr lang="it-IT" sz="2500" dirty="0">
                <a:latin typeface="Franklin Gothic Demi" panose="020B0703020102020204" pitchFamily="34" charset="0"/>
              </a:rPr>
              <a:t> negli abissi, </a:t>
            </a:r>
          </a:p>
          <a:p>
            <a:pPr marL="0" indent="0">
              <a:lnSpc>
                <a:spcPts val="2489"/>
              </a:lnSpc>
              <a:spcBef>
                <a:spcPts val="0"/>
              </a:spcBef>
              <a:buNone/>
            </a:pPr>
            <a:r>
              <a:rPr lang="it-IT" sz="2500" dirty="0">
                <a:latin typeface="Franklin Gothic Demi" panose="020B0703020102020204" pitchFamily="34" charset="0"/>
              </a:rPr>
              <a:t>le </a:t>
            </a:r>
            <a:r>
              <a:rPr lang="it-IT" sz="2500" b="1" dirty="0">
                <a:latin typeface="Franklin Gothic Demi" panose="020B0703020102020204" pitchFamily="34" charset="0"/>
              </a:rPr>
              <a:t>attraversate</a:t>
            </a:r>
            <a:r>
              <a:rPr lang="it-IT" sz="2500" dirty="0">
                <a:latin typeface="Franklin Gothic Demi" panose="020B0703020102020204" pitchFamily="34" charset="0"/>
              </a:rPr>
              <a:t> degli oceani </a:t>
            </a:r>
          </a:p>
          <a:p>
            <a:pPr marL="0" indent="0">
              <a:lnSpc>
                <a:spcPts val="2489"/>
              </a:lnSpc>
              <a:spcBef>
                <a:spcPts val="0"/>
              </a:spcBef>
              <a:buNone/>
            </a:pPr>
            <a:r>
              <a:rPr lang="it-IT" sz="2500" dirty="0">
                <a:latin typeface="Franklin Gothic Demi" panose="020B0703020102020204" pitchFamily="34" charset="0"/>
              </a:rPr>
              <a:t>come dei tentativi per </a:t>
            </a:r>
            <a:r>
              <a:rPr lang="it-IT" sz="2500" b="1" dirty="0">
                <a:latin typeface="Franklin Gothic Demi" panose="020B0703020102020204" pitchFamily="34" charset="0"/>
              </a:rPr>
              <a:t>ricercare</a:t>
            </a:r>
            <a:r>
              <a:rPr lang="it-IT" sz="2500" dirty="0">
                <a:latin typeface="Franklin Gothic Demi" panose="020B0703020102020204" pitchFamily="34" charset="0"/>
              </a:rPr>
              <a:t>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una dimensione diversa, </a:t>
            </a:r>
            <a:br>
              <a:rPr lang="it-IT" sz="2500" b="1" dirty="0">
                <a:solidFill>
                  <a:srgbClr val="C00000"/>
                </a:solidFill>
                <a:latin typeface="Franklin Gothic Demi" panose="020B0703020102020204" pitchFamily="34" charset="0"/>
              </a:rPr>
            </a:br>
            <a:r>
              <a:rPr lang="it-IT" sz="25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più alta, meno abituale</a:t>
            </a:r>
            <a:r>
              <a:rPr lang="it-IT" sz="2500" dirty="0">
                <a:latin typeface="Franklin Gothic Demi" panose="020B0703020102020204" pitchFamily="34" charset="0"/>
              </a:rPr>
              <a:t>. </a:t>
            </a:r>
          </a:p>
          <a:p>
            <a:pPr marL="0" indent="0">
              <a:lnSpc>
                <a:spcPts val="2489"/>
              </a:lnSpc>
              <a:spcBef>
                <a:spcPts val="0"/>
              </a:spcBef>
              <a:buNone/>
            </a:pPr>
            <a:r>
              <a:rPr lang="it-IT" sz="2500" dirty="0">
                <a:latin typeface="Franklin Gothic Demi" panose="020B0703020102020204" pitchFamily="34" charset="0"/>
              </a:rPr>
              <a:t>… E' riscoprire </a:t>
            </a:r>
            <a:r>
              <a:rPr lang="it-IT" sz="2500" b="1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Franklin Gothic Demi" panose="020B0703020102020204" pitchFamily="34" charset="0"/>
              </a:rPr>
              <a:t>la possibilità dello stupore</a:t>
            </a:r>
            <a:r>
              <a:rPr lang="it-IT" sz="2500" b="1" dirty="0">
                <a:latin typeface="Franklin Gothic Demi" panose="020B0703020102020204" pitchFamily="34" charset="0"/>
              </a:rPr>
              <a:t>».</a:t>
            </a:r>
            <a:endParaRPr lang="it-IT" sz="2500" b="1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3" name="Elemento grafico 2" descr="Yoga con riempimento a tinta unita">
            <a:extLst>
              <a:ext uri="{FF2B5EF4-FFF2-40B4-BE49-F238E27FC236}">
                <a16:creationId xmlns:a16="http://schemas.microsoft.com/office/drawing/2014/main" id="{D0899079-9FB0-28A7-2C89-C8E6E9BEE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07579" y="4239529"/>
            <a:ext cx="1854364" cy="1854364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02C51898-EC86-F4E7-209E-7DC6591D0A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7" y="5815020"/>
            <a:ext cx="377084" cy="533393"/>
          </a:xfrm>
          <a:prstGeom prst="rect">
            <a:avLst/>
          </a:prstGeom>
        </p:spPr>
      </p:pic>
      <p:sp>
        <p:nvSpPr>
          <p:cNvPr id="35" name="Rettangolo 5">
            <a:extLst>
              <a:ext uri="{FF2B5EF4-FFF2-40B4-BE49-F238E27FC236}">
                <a16:creationId xmlns:a16="http://schemas.microsoft.com/office/drawing/2014/main" id="{C1176F47-E8B8-7579-B877-056ED58C5E5E}"/>
              </a:ext>
            </a:extLst>
          </p:cNvPr>
          <p:cNvSpPr/>
          <p:nvPr/>
        </p:nvSpPr>
        <p:spPr>
          <a:xfrm flipH="1">
            <a:off x="-19960" y="-19336"/>
            <a:ext cx="2707188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49B8ED">
                  <a:alpha val="6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4FB2D3D5-9D82-50BF-44A6-2310A79419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355812" y="3528459"/>
            <a:ext cx="3286767" cy="200196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B9B553BA-082C-8A49-291A-062B0705E9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55" y="5261637"/>
            <a:ext cx="2809867" cy="1139920"/>
          </a:xfrm>
          <a:prstGeom prst="rect">
            <a:avLst/>
          </a:prstGeom>
        </p:spPr>
      </p:pic>
      <p:pic>
        <p:nvPicPr>
          <p:cNvPr id="38" name="Immagine 37" descr="Immagine che contiene testo, grafica vettoriale, mongolfiera, veivolo&#10;&#10;Descrizione generata automaticamente">
            <a:extLst>
              <a:ext uri="{FF2B5EF4-FFF2-40B4-BE49-F238E27FC236}">
                <a16:creationId xmlns:a16="http://schemas.microsoft.com/office/drawing/2014/main" id="{12117FC7-59D0-2482-1D81-3E02DEBE116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"/>
          <a:stretch/>
        </p:blipFill>
        <p:spPr>
          <a:xfrm>
            <a:off x="132809" y="206478"/>
            <a:ext cx="2748070" cy="2002252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4CB92DCE-B402-3F9F-D996-59AE4F2465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2793" y="1497723"/>
            <a:ext cx="2521335" cy="118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7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1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1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1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6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1000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65" grpId="0" animBg="1"/>
      <p:bldP spid="63" grpId="0" animBg="1"/>
      <p:bldP spid="88" grpId="0" animBg="1"/>
      <p:bldP spid="89" grpId="0" animBg="1"/>
      <p:bldP spid="71" grpId="0" animBg="1"/>
      <p:bldP spid="83" grpId="0" animBg="1"/>
      <p:bldP spid="86" grpId="0" animBg="1"/>
      <p:bldP spid="87" grpId="0" animBg="1"/>
      <p:bldP spid="84" grpId="0" animBg="1"/>
      <p:bldP spid="85" grpId="0" animBg="1"/>
      <p:bldP spid="67" grpId="0" animBg="1"/>
      <p:bldP spid="27" grpId="0" animBg="1"/>
      <p:bldP spid="30" grpId="0" animBg="1"/>
      <p:bldP spid="33" grpId="0" animBg="1"/>
      <p:bldP spid="46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44319A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Figura a mano libera: forma 64">
            <a:extLst>
              <a:ext uri="{FF2B5EF4-FFF2-40B4-BE49-F238E27FC236}">
                <a16:creationId xmlns:a16="http://schemas.microsoft.com/office/drawing/2014/main" id="{820822C9-73A9-0325-CA2E-9DB6F931C820}"/>
              </a:ext>
            </a:extLst>
          </p:cNvPr>
          <p:cNvSpPr/>
          <p:nvPr/>
        </p:nvSpPr>
        <p:spPr>
          <a:xfrm rot="18837313">
            <a:off x="3087289" y="1649612"/>
            <a:ext cx="4151086" cy="4128249"/>
          </a:xfrm>
          <a:custGeom>
            <a:avLst/>
            <a:gdLst>
              <a:gd name="connsiteX0" fmla="*/ 3851725 w 4151086"/>
              <a:gd name="connsiteY0" fmla="*/ 337200 h 4151086"/>
              <a:gd name="connsiteX1" fmla="*/ 336511 w 4151086"/>
              <a:gd name="connsiteY1" fmla="*/ 337200 h 4151086"/>
              <a:gd name="connsiteX2" fmla="*/ 336512 w 4151086"/>
              <a:gd name="connsiteY2" fmla="*/ 3852414 h 4151086"/>
              <a:gd name="connsiteX3" fmla="*/ 3851725 w 4151086"/>
              <a:gd name="connsiteY3" fmla="*/ 3852414 h 4151086"/>
              <a:gd name="connsiteX4" fmla="*/ 4151086 w 4151086"/>
              <a:gd name="connsiteY4" fmla="*/ 0 h 4151086"/>
              <a:gd name="connsiteX5" fmla="*/ 4151086 w 4151086"/>
              <a:gd name="connsiteY5" fmla="*/ 4151086 h 4151086"/>
              <a:gd name="connsiteX6" fmla="*/ 0 w 4151086"/>
              <a:gd name="connsiteY6" fmla="*/ 4151086 h 4151086"/>
              <a:gd name="connsiteX7" fmla="*/ 0 w 4151086"/>
              <a:gd name="connsiteY7" fmla="*/ 0 h 415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1086" h="4151086">
                <a:moveTo>
                  <a:pt x="3851725" y="337200"/>
                </a:moveTo>
                <a:lnTo>
                  <a:pt x="336511" y="337200"/>
                </a:lnTo>
                <a:lnTo>
                  <a:pt x="336512" y="3852414"/>
                </a:lnTo>
                <a:lnTo>
                  <a:pt x="3851725" y="3852414"/>
                </a:lnTo>
                <a:close/>
                <a:moveTo>
                  <a:pt x="4151086" y="0"/>
                </a:moveTo>
                <a:lnTo>
                  <a:pt x="4151086" y="4151086"/>
                </a:lnTo>
                <a:lnTo>
                  <a:pt x="0" y="41510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39DEAECE-B473-BD93-8C67-7B2E6009295B}"/>
              </a:ext>
            </a:extLst>
          </p:cNvPr>
          <p:cNvSpPr/>
          <p:nvPr/>
        </p:nvSpPr>
        <p:spPr>
          <a:xfrm rot="18837313">
            <a:off x="3409897" y="1969498"/>
            <a:ext cx="3558608" cy="3496718"/>
          </a:xfrm>
          <a:prstGeom prst="roundRect">
            <a:avLst>
              <a:gd name="adj" fmla="val 0"/>
            </a:avLst>
          </a:prstGeom>
          <a:solidFill>
            <a:srgbClr val="FF7D7D">
              <a:alpha val="51765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8" name="Rettangolo con angoli arrotondati 87">
            <a:extLst>
              <a:ext uri="{FF2B5EF4-FFF2-40B4-BE49-F238E27FC236}">
                <a16:creationId xmlns:a16="http://schemas.microsoft.com/office/drawing/2014/main" id="{C8AD1CB8-82FC-4E82-DDFF-2896D0C5D634}"/>
              </a:ext>
            </a:extLst>
          </p:cNvPr>
          <p:cNvSpPr/>
          <p:nvPr/>
        </p:nvSpPr>
        <p:spPr>
          <a:xfrm rot="18837313">
            <a:off x="4885435" y="323439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Rettangolo con angoli arrotondati 88">
            <a:extLst>
              <a:ext uri="{FF2B5EF4-FFF2-40B4-BE49-F238E27FC236}">
                <a16:creationId xmlns:a16="http://schemas.microsoft.com/office/drawing/2014/main" id="{67872841-2F9E-B678-8215-985705F0BC29}"/>
              </a:ext>
            </a:extLst>
          </p:cNvPr>
          <p:cNvSpPr/>
          <p:nvPr/>
        </p:nvSpPr>
        <p:spPr>
          <a:xfrm rot="18837313">
            <a:off x="4885434" y="323439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ettangolo con angoli arrotondati 70">
            <a:extLst>
              <a:ext uri="{FF2B5EF4-FFF2-40B4-BE49-F238E27FC236}">
                <a16:creationId xmlns:a16="http://schemas.microsoft.com/office/drawing/2014/main" id="{7A5A0420-8A7C-0867-3873-FB2D003E9DE4}"/>
              </a:ext>
            </a:extLst>
          </p:cNvPr>
          <p:cNvSpPr/>
          <p:nvPr/>
        </p:nvSpPr>
        <p:spPr>
          <a:xfrm rot="18837313">
            <a:off x="4827956" y="74172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Rettangolo con angoli arrotondati 82">
            <a:extLst>
              <a:ext uri="{FF2B5EF4-FFF2-40B4-BE49-F238E27FC236}">
                <a16:creationId xmlns:a16="http://schemas.microsoft.com/office/drawing/2014/main" id="{1C21B8CD-E049-5FBD-645D-1D3EB456AF11}"/>
              </a:ext>
            </a:extLst>
          </p:cNvPr>
          <p:cNvSpPr/>
          <p:nvPr/>
        </p:nvSpPr>
        <p:spPr>
          <a:xfrm rot="18837313">
            <a:off x="4827955" y="74172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ttangolo con angoli arrotondati 85">
            <a:extLst>
              <a:ext uri="{FF2B5EF4-FFF2-40B4-BE49-F238E27FC236}">
                <a16:creationId xmlns:a16="http://schemas.microsoft.com/office/drawing/2014/main" id="{A3A82DF9-F42F-E313-5D7A-D07E9309F755}"/>
              </a:ext>
            </a:extLst>
          </p:cNvPr>
          <p:cNvSpPr/>
          <p:nvPr/>
        </p:nvSpPr>
        <p:spPr>
          <a:xfrm rot="18837313">
            <a:off x="4917552" y="6108219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Rettangolo con angoli arrotondati 86">
            <a:extLst>
              <a:ext uri="{FF2B5EF4-FFF2-40B4-BE49-F238E27FC236}">
                <a16:creationId xmlns:a16="http://schemas.microsoft.com/office/drawing/2014/main" id="{4E8E2515-5ECD-79BD-6A6F-69F6AF75776C}"/>
              </a:ext>
            </a:extLst>
          </p:cNvPr>
          <p:cNvSpPr/>
          <p:nvPr/>
        </p:nvSpPr>
        <p:spPr>
          <a:xfrm rot="18837313">
            <a:off x="4917551" y="6108219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Rettangolo con angoli arrotondati 83">
            <a:extLst>
              <a:ext uri="{FF2B5EF4-FFF2-40B4-BE49-F238E27FC236}">
                <a16:creationId xmlns:a16="http://schemas.microsoft.com/office/drawing/2014/main" id="{123220AD-7A71-64A5-7B64-9A5CE024742D}"/>
              </a:ext>
            </a:extLst>
          </p:cNvPr>
          <p:cNvSpPr/>
          <p:nvPr/>
        </p:nvSpPr>
        <p:spPr>
          <a:xfrm rot="18837313">
            <a:off x="7231713" y="3383273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Rettangolo con angoli arrotondati 84">
            <a:extLst>
              <a:ext uri="{FF2B5EF4-FFF2-40B4-BE49-F238E27FC236}">
                <a16:creationId xmlns:a16="http://schemas.microsoft.com/office/drawing/2014/main" id="{3E3C6B4C-F403-6B4C-2F39-8CC9456C91C3}"/>
              </a:ext>
            </a:extLst>
          </p:cNvPr>
          <p:cNvSpPr/>
          <p:nvPr/>
        </p:nvSpPr>
        <p:spPr>
          <a:xfrm rot="18837313">
            <a:off x="7231712" y="3383273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ttangolo con angoli arrotondati 66">
            <a:extLst>
              <a:ext uri="{FF2B5EF4-FFF2-40B4-BE49-F238E27FC236}">
                <a16:creationId xmlns:a16="http://schemas.microsoft.com/office/drawing/2014/main" id="{39039709-046D-3B53-B930-07A9CEC8D74A}"/>
              </a:ext>
            </a:extLst>
          </p:cNvPr>
          <p:cNvSpPr/>
          <p:nvPr/>
        </p:nvSpPr>
        <p:spPr>
          <a:xfrm rot="18837313">
            <a:off x="2156940" y="3503998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B0A37218-7E99-215C-B6B1-B74774DAE8DE}"/>
              </a:ext>
            </a:extLst>
          </p:cNvPr>
          <p:cNvSpPr/>
          <p:nvPr/>
        </p:nvSpPr>
        <p:spPr>
          <a:xfrm rot="18837313">
            <a:off x="2156939" y="3503998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Triangolo isoscele 29">
            <a:extLst>
              <a:ext uri="{FF2B5EF4-FFF2-40B4-BE49-F238E27FC236}">
                <a16:creationId xmlns:a16="http://schemas.microsoft.com/office/drawing/2014/main" id="{518E1920-3A15-4333-F18B-BF1ECA891958}"/>
              </a:ext>
            </a:extLst>
          </p:cNvPr>
          <p:cNvSpPr/>
          <p:nvPr/>
        </p:nvSpPr>
        <p:spPr>
          <a:xfrm rot="11306027" flipH="1">
            <a:off x="9000102" y="1292241"/>
            <a:ext cx="533033" cy="2918936"/>
          </a:xfrm>
          <a:prstGeom prst="triangle">
            <a:avLst/>
          </a:prstGeom>
          <a:solidFill>
            <a:srgbClr val="44319A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33" name="Parallelogramma 32">
            <a:extLst>
              <a:ext uri="{FF2B5EF4-FFF2-40B4-BE49-F238E27FC236}">
                <a16:creationId xmlns:a16="http://schemas.microsoft.com/office/drawing/2014/main" id="{A2572A11-2EA3-E3BF-8406-02C2C76A18EB}"/>
              </a:ext>
            </a:extLst>
          </p:cNvPr>
          <p:cNvSpPr/>
          <p:nvPr/>
        </p:nvSpPr>
        <p:spPr>
          <a:xfrm>
            <a:off x="5955367" y="247400"/>
            <a:ext cx="5669771" cy="530884"/>
          </a:xfrm>
          <a:prstGeom prst="parallelogram">
            <a:avLst>
              <a:gd name="adj" fmla="val 99746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48000"/>
                </a:schemeClr>
              </a:gs>
              <a:gs pos="35000">
                <a:schemeClr val="bg1"/>
              </a:gs>
            </a:gsLst>
            <a:lin ang="0" scaled="0"/>
          </a:gradFill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9FFCBD47-6683-8874-D62C-57AD96D48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352" y="171883"/>
            <a:ext cx="912273" cy="720000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98AF695C-99F6-7D0F-2842-D6224BAE3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186" y="-6636"/>
            <a:ext cx="3583629" cy="1191600"/>
          </a:xfrm>
          <a:prstGeom prst="rect">
            <a:avLst/>
          </a:prstGeom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688035" y="1907598"/>
            <a:ext cx="5329748" cy="2333786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tIns="324000">
            <a:no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Dire sport </a:t>
            </a:r>
            <a:b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è dire riscatto, </a:t>
            </a:r>
          </a:p>
          <a:p>
            <a:pPr marL="174625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possibilità di redenzione </a:t>
            </a:r>
          </a:p>
          <a:p>
            <a:pPr marL="174625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per tutti gli uomini. </a:t>
            </a:r>
          </a:p>
        </p:txBody>
      </p:sp>
      <p:pic>
        <p:nvPicPr>
          <p:cNvPr id="3" name="Elemento grafico 2" descr="Lavoro contorno">
            <a:extLst>
              <a:ext uri="{FF2B5EF4-FFF2-40B4-BE49-F238E27FC236}">
                <a16:creationId xmlns:a16="http://schemas.microsoft.com/office/drawing/2014/main" id="{E8E1E8CA-4C05-5A26-9BB7-9D795CE33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30930" y="3891483"/>
            <a:ext cx="2333786" cy="2333786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B5BCB713-1F74-905B-DC29-A795FDEAC7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7" y="5815020"/>
            <a:ext cx="377084" cy="533393"/>
          </a:xfrm>
          <a:prstGeom prst="rect">
            <a:avLst/>
          </a:prstGeom>
        </p:spPr>
      </p:pic>
      <p:sp>
        <p:nvSpPr>
          <p:cNvPr id="35" name="Rettangolo 5">
            <a:extLst>
              <a:ext uri="{FF2B5EF4-FFF2-40B4-BE49-F238E27FC236}">
                <a16:creationId xmlns:a16="http://schemas.microsoft.com/office/drawing/2014/main" id="{23002385-6B59-AEEC-CBC2-0318B7A50BFE}"/>
              </a:ext>
            </a:extLst>
          </p:cNvPr>
          <p:cNvSpPr/>
          <p:nvPr/>
        </p:nvSpPr>
        <p:spPr>
          <a:xfrm flipH="1">
            <a:off x="-19960" y="-19336"/>
            <a:ext cx="2707188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49B8ED">
                  <a:alpha val="6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FD5FF41C-4090-2E56-BA99-C58204010A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355812" y="3528459"/>
            <a:ext cx="3286767" cy="200196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F20BA0A3-0AA8-0DDC-264A-DE944DB152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55" y="5261637"/>
            <a:ext cx="2809867" cy="1139920"/>
          </a:xfrm>
          <a:prstGeom prst="rect">
            <a:avLst/>
          </a:prstGeom>
        </p:spPr>
      </p:pic>
      <p:pic>
        <p:nvPicPr>
          <p:cNvPr id="38" name="Immagine 37" descr="Immagine che contiene testo, grafica vettoriale, mongolfiera, veivolo&#10;&#10;Descrizione generata automaticamente">
            <a:extLst>
              <a:ext uri="{FF2B5EF4-FFF2-40B4-BE49-F238E27FC236}">
                <a16:creationId xmlns:a16="http://schemas.microsoft.com/office/drawing/2014/main" id="{89281DD1-C1C8-909F-DA8E-0922B74A8A2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"/>
          <a:stretch/>
        </p:blipFill>
        <p:spPr>
          <a:xfrm>
            <a:off x="132809" y="206478"/>
            <a:ext cx="2748070" cy="2002252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1F1964BF-76D8-AAE6-B155-4D7DF7C99B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2793" y="1497723"/>
            <a:ext cx="2521335" cy="118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00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0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1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1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9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9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6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1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65" grpId="0" animBg="1"/>
      <p:bldP spid="63" grpId="0" animBg="1"/>
      <p:bldP spid="88" grpId="0" animBg="1"/>
      <p:bldP spid="89" grpId="0" animBg="1"/>
      <p:bldP spid="71" grpId="0" animBg="1"/>
      <p:bldP spid="83" grpId="0" animBg="1"/>
      <p:bldP spid="86" grpId="0" animBg="1"/>
      <p:bldP spid="87" grpId="0" animBg="1"/>
      <p:bldP spid="84" grpId="0" animBg="1"/>
      <p:bldP spid="85" grpId="0" animBg="1"/>
      <p:bldP spid="67" grpId="0" animBg="1"/>
      <p:bldP spid="27" grpId="0" animBg="1"/>
      <p:bldP spid="30" grpId="0" animBg="1"/>
      <p:bldP spid="33" grpId="0" animBg="1"/>
      <p:bldP spid="46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44319A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Figura a mano libera: forma 64">
            <a:extLst>
              <a:ext uri="{FF2B5EF4-FFF2-40B4-BE49-F238E27FC236}">
                <a16:creationId xmlns:a16="http://schemas.microsoft.com/office/drawing/2014/main" id="{820822C9-73A9-0325-CA2E-9DB6F931C820}"/>
              </a:ext>
            </a:extLst>
          </p:cNvPr>
          <p:cNvSpPr/>
          <p:nvPr/>
        </p:nvSpPr>
        <p:spPr>
          <a:xfrm rot="18837313">
            <a:off x="3087289" y="1649612"/>
            <a:ext cx="4151086" cy="4128249"/>
          </a:xfrm>
          <a:custGeom>
            <a:avLst/>
            <a:gdLst>
              <a:gd name="connsiteX0" fmla="*/ 3851725 w 4151086"/>
              <a:gd name="connsiteY0" fmla="*/ 337200 h 4151086"/>
              <a:gd name="connsiteX1" fmla="*/ 336511 w 4151086"/>
              <a:gd name="connsiteY1" fmla="*/ 337200 h 4151086"/>
              <a:gd name="connsiteX2" fmla="*/ 336512 w 4151086"/>
              <a:gd name="connsiteY2" fmla="*/ 3852414 h 4151086"/>
              <a:gd name="connsiteX3" fmla="*/ 3851725 w 4151086"/>
              <a:gd name="connsiteY3" fmla="*/ 3852414 h 4151086"/>
              <a:gd name="connsiteX4" fmla="*/ 4151086 w 4151086"/>
              <a:gd name="connsiteY4" fmla="*/ 0 h 4151086"/>
              <a:gd name="connsiteX5" fmla="*/ 4151086 w 4151086"/>
              <a:gd name="connsiteY5" fmla="*/ 4151086 h 4151086"/>
              <a:gd name="connsiteX6" fmla="*/ 0 w 4151086"/>
              <a:gd name="connsiteY6" fmla="*/ 4151086 h 4151086"/>
              <a:gd name="connsiteX7" fmla="*/ 0 w 4151086"/>
              <a:gd name="connsiteY7" fmla="*/ 0 h 415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1086" h="4151086">
                <a:moveTo>
                  <a:pt x="3851725" y="337200"/>
                </a:moveTo>
                <a:lnTo>
                  <a:pt x="336511" y="337200"/>
                </a:lnTo>
                <a:lnTo>
                  <a:pt x="336512" y="3852414"/>
                </a:lnTo>
                <a:lnTo>
                  <a:pt x="3851725" y="3852414"/>
                </a:lnTo>
                <a:close/>
                <a:moveTo>
                  <a:pt x="4151086" y="0"/>
                </a:moveTo>
                <a:lnTo>
                  <a:pt x="4151086" y="4151086"/>
                </a:lnTo>
                <a:lnTo>
                  <a:pt x="0" y="41510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39DEAECE-B473-BD93-8C67-7B2E6009295B}"/>
              </a:ext>
            </a:extLst>
          </p:cNvPr>
          <p:cNvSpPr/>
          <p:nvPr/>
        </p:nvSpPr>
        <p:spPr>
          <a:xfrm rot="18837313">
            <a:off x="3401544" y="1965377"/>
            <a:ext cx="3558608" cy="3496718"/>
          </a:xfrm>
          <a:prstGeom prst="roundRect">
            <a:avLst>
              <a:gd name="adj" fmla="val 0"/>
            </a:avLst>
          </a:prstGeom>
          <a:solidFill>
            <a:srgbClr val="FF7D7D">
              <a:alpha val="51765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8" name="Rettangolo con angoli arrotondati 87">
            <a:extLst>
              <a:ext uri="{FF2B5EF4-FFF2-40B4-BE49-F238E27FC236}">
                <a16:creationId xmlns:a16="http://schemas.microsoft.com/office/drawing/2014/main" id="{C8AD1CB8-82FC-4E82-DDFF-2896D0C5D634}"/>
              </a:ext>
            </a:extLst>
          </p:cNvPr>
          <p:cNvSpPr/>
          <p:nvPr/>
        </p:nvSpPr>
        <p:spPr>
          <a:xfrm rot="18837313">
            <a:off x="4885435" y="323439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Rettangolo con angoli arrotondati 88">
            <a:extLst>
              <a:ext uri="{FF2B5EF4-FFF2-40B4-BE49-F238E27FC236}">
                <a16:creationId xmlns:a16="http://schemas.microsoft.com/office/drawing/2014/main" id="{67872841-2F9E-B678-8215-985705F0BC29}"/>
              </a:ext>
            </a:extLst>
          </p:cNvPr>
          <p:cNvSpPr/>
          <p:nvPr/>
        </p:nvSpPr>
        <p:spPr>
          <a:xfrm rot="18837313">
            <a:off x="4885434" y="323439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ettangolo con angoli arrotondati 70">
            <a:extLst>
              <a:ext uri="{FF2B5EF4-FFF2-40B4-BE49-F238E27FC236}">
                <a16:creationId xmlns:a16="http://schemas.microsoft.com/office/drawing/2014/main" id="{7A5A0420-8A7C-0867-3873-FB2D003E9DE4}"/>
              </a:ext>
            </a:extLst>
          </p:cNvPr>
          <p:cNvSpPr/>
          <p:nvPr/>
        </p:nvSpPr>
        <p:spPr>
          <a:xfrm rot="18837313">
            <a:off x="4827956" y="74172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Rettangolo con angoli arrotondati 82">
            <a:extLst>
              <a:ext uri="{FF2B5EF4-FFF2-40B4-BE49-F238E27FC236}">
                <a16:creationId xmlns:a16="http://schemas.microsoft.com/office/drawing/2014/main" id="{1C21B8CD-E049-5FBD-645D-1D3EB456AF11}"/>
              </a:ext>
            </a:extLst>
          </p:cNvPr>
          <p:cNvSpPr/>
          <p:nvPr/>
        </p:nvSpPr>
        <p:spPr>
          <a:xfrm rot="18837313">
            <a:off x="4827955" y="74172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ttangolo con angoli arrotondati 85">
            <a:extLst>
              <a:ext uri="{FF2B5EF4-FFF2-40B4-BE49-F238E27FC236}">
                <a16:creationId xmlns:a16="http://schemas.microsoft.com/office/drawing/2014/main" id="{A3A82DF9-F42F-E313-5D7A-D07E9309F755}"/>
              </a:ext>
            </a:extLst>
          </p:cNvPr>
          <p:cNvSpPr/>
          <p:nvPr/>
        </p:nvSpPr>
        <p:spPr>
          <a:xfrm rot="18837313">
            <a:off x="4917552" y="6108219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Rettangolo con angoli arrotondati 86">
            <a:extLst>
              <a:ext uri="{FF2B5EF4-FFF2-40B4-BE49-F238E27FC236}">
                <a16:creationId xmlns:a16="http://schemas.microsoft.com/office/drawing/2014/main" id="{4E8E2515-5ECD-79BD-6A6F-69F6AF75776C}"/>
              </a:ext>
            </a:extLst>
          </p:cNvPr>
          <p:cNvSpPr/>
          <p:nvPr/>
        </p:nvSpPr>
        <p:spPr>
          <a:xfrm rot="18837313">
            <a:off x="4917551" y="6108219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Rettangolo con angoli arrotondati 83">
            <a:extLst>
              <a:ext uri="{FF2B5EF4-FFF2-40B4-BE49-F238E27FC236}">
                <a16:creationId xmlns:a16="http://schemas.microsoft.com/office/drawing/2014/main" id="{123220AD-7A71-64A5-7B64-9A5CE024742D}"/>
              </a:ext>
            </a:extLst>
          </p:cNvPr>
          <p:cNvSpPr/>
          <p:nvPr/>
        </p:nvSpPr>
        <p:spPr>
          <a:xfrm rot="18837313">
            <a:off x="7231713" y="3383273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Rettangolo con angoli arrotondati 84">
            <a:extLst>
              <a:ext uri="{FF2B5EF4-FFF2-40B4-BE49-F238E27FC236}">
                <a16:creationId xmlns:a16="http://schemas.microsoft.com/office/drawing/2014/main" id="{3E3C6B4C-F403-6B4C-2F39-8CC9456C91C3}"/>
              </a:ext>
            </a:extLst>
          </p:cNvPr>
          <p:cNvSpPr/>
          <p:nvPr/>
        </p:nvSpPr>
        <p:spPr>
          <a:xfrm rot="18837313">
            <a:off x="7231712" y="3383273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ttangolo con angoli arrotondati 66">
            <a:extLst>
              <a:ext uri="{FF2B5EF4-FFF2-40B4-BE49-F238E27FC236}">
                <a16:creationId xmlns:a16="http://schemas.microsoft.com/office/drawing/2014/main" id="{39039709-046D-3B53-B930-07A9CEC8D74A}"/>
              </a:ext>
            </a:extLst>
          </p:cNvPr>
          <p:cNvSpPr/>
          <p:nvPr/>
        </p:nvSpPr>
        <p:spPr>
          <a:xfrm rot="18837313">
            <a:off x="2156940" y="3503998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B0A37218-7E99-215C-B6B1-B74774DAE8DE}"/>
              </a:ext>
            </a:extLst>
          </p:cNvPr>
          <p:cNvSpPr/>
          <p:nvPr/>
        </p:nvSpPr>
        <p:spPr>
          <a:xfrm rot="18837313">
            <a:off x="2156939" y="3503998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Triangolo isoscele 29">
            <a:extLst>
              <a:ext uri="{FF2B5EF4-FFF2-40B4-BE49-F238E27FC236}">
                <a16:creationId xmlns:a16="http://schemas.microsoft.com/office/drawing/2014/main" id="{518E1920-3A15-4333-F18B-BF1ECA891958}"/>
              </a:ext>
            </a:extLst>
          </p:cNvPr>
          <p:cNvSpPr/>
          <p:nvPr/>
        </p:nvSpPr>
        <p:spPr>
          <a:xfrm rot="11109000" flipH="1">
            <a:off x="9153048" y="1144275"/>
            <a:ext cx="533033" cy="2918936"/>
          </a:xfrm>
          <a:prstGeom prst="triangle">
            <a:avLst/>
          </a:prstGeom>
          <a:solidFill>
            <a:srgbClr val="44319A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4" name="Parallelogramma 3">
            <a:extLst>
              <a:ext uri="{FF2B5EF4-FFF2-40B4-BE49-F238E27FC236}">
                <a16:creationId xmlns:a16="http://schemas.microsoft.com/office/drawing/2014/main" id="{DB7CB5FE-1270-449E-1ABB-B50BB55F496C}"/>
              </a:ext>
            </a:extLst>
          </p:cNvPr>
          <p:cNvSpPr/>
          <p:nvPr/>
        </p:nvSpPr>
        <p:spPr>
          <a:xfrm>
            <a:off x="5955367" y="247400"/>
            <a:ext cx="5669771" cy="530884"/>
          </a:xfrm>
          <a:prstGeom prst="parallelogram">
            <a:avLst>
              <a:gd name="adj" fmla="val 99746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48000"/>
                </a:schemeClr>
              </a:gs>
              <a:gs pos="35000">
                <a:schemeClr val="bg1"/>
              </a:gs>
            </a:gsLst>
            <a:lin ang="0" scaled="0"/>
          </a:gradFill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9FFCBD47-6683-8874-D62C-57AD96D48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352" y="179501"/>
            <a:ext cx="912273" cy="720000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98AF695C-99F6-7D0F-2842-D6224BAE3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186" y="-6636"/>
            <a:ext cx="3583629" cy="1191600"/>
          </a:xfrm>
          <a:prstGeom prst="rect">
            <a:avLst/>
          </a:prstGeom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613887" y="1752490"/>
            <a:ext cx="6144617" cy="4122735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tIns="108000">
            <a:no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500" dirty="0">
                <a:latin typeface="Franklin Gothic Demi" panose="020B0703020102020204" pitchFamily="34" charset="0"/>
              </a:rPr>
              <a:t>«Sì, non basta </a:t>
            </a:r>
            <a:r>
              <a:rPr lang="it-IT" sz="25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Franklin Gothic Demi" panose="020B0703020102020204" pitchFamily="34" charset="0"/>
              </a:rPr>
              <a:t>sognare il successo</a:t>
            </a:r>
            <a:r>
              <a:rPr lang="it-IT" sz="2500" b="1" dirty="0">
                <a:latin typeface="Franklin Gothic Demi" panose="020B0703020102020204" pitchFamily="34" charset="0"/>
              </a:rPr>
              <a:t>, </a:t>
            </a:r>
            <a:br>
              <a:rPr lang="it-IT" sz="2500" b="1" dirty="0">
                <a:latin typeface="Franklin Gothic Demi" panose="020B0703020102020204" pitchFamily="34" charset="0"/>
              </a:rPr>
            </a:br>
            <a:r>
              <a:rPr lang="it-IT" sz="2500" dirty="0">
                <a:latin typeface="Franklin Gothic Demi" panose="020B0703020102020204" pitchFamily="34" charset="0"/>
              </a:rPr>
              <a:t>occorre svegliarsi e </a:t>
            </a:r>
            <a:r>
              <a:rPr lang="it-IT" sz="25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lavorare sodo. </a:t>
            </a:r>
          </a:p>
          <a:p>
            <a:pPr marL="0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500" dirty="0">
                <a:latin typeface="Franklin Gothic Demi" panose="020B0703020102020204" pitchFamily="34" charset="0"/>
              </a:rPr>
              <a:t>Lo sport  è pieno di gente che,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b="1" dirty="0">
                <a:latin typeface="Franklin Gothic Demi" panose="020B0703020102020204" pitchFamily="34" charset="0"/>
              </a:rPr>
              <a:t>col sudore della fronte</a:t>
            </a:r>
            <a:r>
              <a:rPr lang="it-IT" sz="2500" dirty="0">
                <a:latin typeface="Franklin Gothic Demi" panose="020B0703020102020204" pitchFamily="34" charset="0"/>
              </a:rPr>
              <a:t>, ha battuto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dirty="0">
                <a:latin typeface="Franklin Gothic Demi" panose="020B0703020102020204" pitchFamily="34" charset="0"/>
              </a:rPr>
              <a:t>chi </a:t>
            </a:r>
            <a:r>
              <a:rPr lang="it-IT" sz="25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era nato con il talento in tasca</a:t>
            </a:r>
            <a:r>
              <a:rPr lang="it-IT" sz="2500" dirty="0">
                <a:latin typeface="Franklin Gothic Demi" panose="020B0703020102020204" pitchFamily="34" charset="0"/>
              </a:rPr>
              <a:t>. </a:t>
            </a:r>
          </a:p>
          <a:p>
            <a:pPr marL="0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500" b="1" dirty="0">
                <a:latin typeface="Franklin Gothic Demi" panose="020B0703020102020204" pitchFamily="34" charset="0"/>
              </a:rPr>
              <a:t>I poveri hanno sete di riscatto</a:t>
            </a:r>
            <a:r>
              <a:rPr lang="it-IT" sz="2500" dirty="0">
                <a:latin typeface="Franklin Gothic Demi" panose="020B0703020102020204" pitchFamily="34" charset="0"/>
              </a:rPr>
              <a:t>: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dirty="0">
                <a:latin typeface="Franklin Gothic Demi" panose="020B0703020102020204" pitchFamily="34" charset="0"/>
              </a:rPr>
              <a:t>offri loro un libro, un paio di scarpette,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dirty="0">
                <a:latin typeface="Franklin Gothic Demi" panose="020B0703020102020204" pitchFamily="34" charset="0"/>
              </a:rPr>
              <a:t>una palla e si mostrano capaci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di gesta impensabili. </a:t>
            </a:r>
          </a:p>
          <a:p>
            <a:pPr marL="0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500" b="1" dirty="0">
                <a:latin typeface="Franklin Gothic Demi" panose="020B0703020102020204" pitchFamily="34" charset="0"/>
              </a:rPr>
              <a:t>Per questo certe vittorie </a:t>
            </a:r>
            <a:br>
              <a:rPr lang="it-IT" sz="2500" b="1" dirty="0">
                <a:latin typeface="Franklin Gothic Demi" panose="020B0703020102020204" pitchFamily="34" charset="0"/>
              </a:rPr>
            </a:br>
            <a:r>
              <a:rPr lang="it-IT" sz="25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portano a commuoversi</a:t>
            </a:r>
          </a:p>
        </p:txBody>
      </p:sp>
      <p:pic>
        <p:nvPicPr>
          <p:cNvPr id="3" name="Elemento grafico 2" descr="Lavoro con riempimento a tinta unita">
            <a:extLst>
              <a:ext uri="{FF2B5EF4-FFF2-40B4-BE49-F238E27FC236}">
                <a16:creationId xmlns:a16="http://schemas.microsoft.com/office/drawing/2014/main" id="{A2CA0C00-3AB3-E4CE-DB8C-CCA60F139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2195" y="4005333"/>
            <a:ext cx="2263132" cy="2263132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E03FF5FD-091D-6016-19B7-CF506E361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7" y="5815020"/>
            <a:ext cx="377084" cy="533393"/>
          </a:xfrm>
          <a:prstGeom prst="rect">
            <a:avLst/>
          </a:prstGeom>
        </p:spPr>
      </p:pic>
      <p:sp>
        <p:nvSpPr>
          <p:cNvPr id="34" name="Rettangolo 5">
            <a:extLst>
              <a:ext uri="{FF2B5EF4-FFF2-40B4-BE49-F238E27FC236}">
                <a16:creationId xmlns:a16="http://schemas.microsoft.com/office/drawing/2014/main" id="{C08E82BF-1501-4C14-891F-64F87A82B17E}"/>
              </a:ext>
            </a:extLst>
          </p:cNvPr>
          <p:cNvSpPr/>
          <p:nvPr/>
        </p:nvSpPr>
        <p:spPr>
          <a:xfrm flipH="1">
            <a:off x="-19960" y="-19336"/>
            <a:ext cx="2707188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49B8ED">
                  <a:alpha val="6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8DA91A7D-0093-2402-8AB1-61016E36F2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355812" y="3528459"/>
            <a:ext cx="3286767" cy="2001960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0DD51A2A-1C8C-612D-3C6A-456E6D0B59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55" y="5261637"/>
            <a:ext cx="2809867" cy="1139920"/>
          </a:xfrm>
          <a:prstGeom prst="rect">
            <a:avLst/>
          </a:prstGeom>
        </p:spPr>
      </p:pic>
      <p:pic>
        <p:nvPicPr>
          <p:cNvPr id="37" name="Immagine 36" descr="Immagine che contiene testo, grafica vettoriale, mongolfiera, veivolo&#10;&#10;Descrizione generata automaticamente">
            <a:extLst>
              <a:ext uri="{FF2B5EF4-FFF2-40B4-BE49-F238E27FC236}">
                <a16:creationId xmlns:a16="http://schemas.microsoft.com/office/drawing/2014/main" id="{3136122E-834C-931D-6C7B-303785A5102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"/>
          <a:stretch/>
        </p:blipFill>
        <p:spPr>
          <a:xfrm>
            <a:off x="132809" y="206478"/>
            <a:ext cx="2748070" cy="2002252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D2E96D51-5EF3-97C6-4E95-373540E0A7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2793" y="1497723"/>
            <a:ext cx="2521335" cy="118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29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9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1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8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9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9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65" grpId="0" animBg="1"/>
      <p:bldP spid="63" grpId="0" animBg="1"/>
      <p:bldP spid="88" grpId="0" animBg="1"/>
      <p:bldP spid="89" grpId="0" animBg="1"/>
      <p:bldP spid="71" grpId="0" animBg="1"/>
      <p:bldP spid="83" grpId="0" animBg="1"/>
      <p:bldP spid="86" grpId="0" animBg="1"/>
      <p:bldP spid="87" grpId="0" animBg="1"/>
      <p:bldP spid="84" grpId="0" animBg="1"/>
      <p:bldP spid="85" grpId="0" animBg="1"/>
      <p:bldP spid="67" grpId="0" animBg="1"/>
      <p:bldP spid="27" grpId="0" animBg="1"/>
      <p:bldP spid="30" grpId="0" animBg="1"/>
      <p:bldP spid="4" grpId="0" animBg="1"/>
      <p:bldP spid="46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1378856" y="-50180"/>
            <a:ext cx="8701768" cy="671675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7"/>
            <a:ext cx="7353021" cy="634700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799771"/>
            <a:ext cx="5060271" cy="4612612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0" name="Immagine 149">
            <a:extLst>
              <a:ext uri="{FF2B5EF4-FFF2-40B4-BE49-F238E27FC236}">
                <a16:creationId xmlns:a16="http://schemas.microsoft.com/office/drawing/2014/main" id="{7ECCD2DF-2B14-D101-60FC-0F5EBAE7F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9" y="5784497"/>
            <a:ext cx="377084" cy="533393"/>
          </a:xfrm>
          <a:prstGeom prst="rect">
            <a:avLst/>
          </a:prstGeom>
        </p:spPr>
      </p:pic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477664" y="1418742"/>
            <a:ext cx="4605900" cy="4956275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3476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5">
            <a:extLst>
              <a:ext uri="{FF2B5EF4-FFF2-40B4-BE49-F238E27FC236}">
                <a16:creationId xmlns:a16="http://schemas.microsoft.com/office/drawing/2014/main" id="{39C6F849-F420-ED4D-10F7-5D18A0D569E2}"/>
              </a:ext>
            </a:extLst>
          </p:cNvPr>
          <p:cNvSpPr/>
          <p:nvPr/>
        </p:nvSpPr>
        <p:spPr>
          <a:xfrm flipH="1">
            <a:off x="-19959" y="-19336"/>
            <a:ext cx="2165759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FFBCBC">
                  <a:alpha val="42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Immagine 116">
            <a:extLst>
              <a:ext uri="{FF2B5EF4-FFF2-40B4-BE49-F238E27FC236}">
                <a16:creationId xmlns:a16="http://schemas.microsoft.com/office/drawing/2014/main" id="{807FF401-149E-0785-6AA5-C97EB2D559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451851" y="3550954"/>
            <a:ext cx="3581899" cy="2181724"/>
          </a:xfrm>
          <a:prstGeom prst="rect">
            <a:avLst/>
          </a:prstGeom>
        </p:spPr>
      </p:pic>
      <p:pic>
        <p:nvPicPr>
          <p:cNvPr id="103" name="Immagine 102">
            <a:extLst>
              <a:ext uri="{FF2B5EF4-FFF2-40B4-BE49-F238E27FC236}">
                <a16:creationId xmlns:a16="http://schemas.microsoft.com/office/drawing/2014/main" id="{63F0F37C-B1E2-E1FD-E1BC-50D8AC733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202" y="5065896"/>
            <a:ext cx="914334" cy="721627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78EBB6F-CCCF-A4A3-FE3C-A638978FDFED}"/>
              </a:ext>
            </a:extLst>
          </p:cNvPr>
          <p:cNvSpPr/>
          <p:nvPr/>
        </p:nvSpPr>
        <p:spPr>
          <a:xfrm>
            <a:off x="5300076" y="141856"/>
            <a:ext cx="45940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68000"/>
                    </a:prstClr>
                  </a:outerShdw>
                </a:effectLst>
                <a:latin typeface="American Captain Eternal" panose="02000503030000020004" pitchFamily="50" charset="0"/>
              </a:rPr>
              <a:t>Gaetano SCIREA</a:t>
            </a:r>
          </a:p>
        </p:txBody>
      </p:sp>
      <p:pic>
        <p:nvPicPr>
          <p:cNvPr id="5" name="Immagine 4" descr="Immagine che contiene erba, persona, esterni, campo&#10;&#10;Descrizione generata automaticamente">
            <a:extLst>
              <a:ext uri="{FF2B5EF4-FFF2-40B4-BE49-F238E27FC236}">
                <a16:creationId xmlns:a16="http://schemas.microsoft.com/office/drawing/2014/main" id="{62CF88F2-E851-0825-38DA-B3B2C0B8F7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4"/>
          <a:stretch/>
        </p:blipFill>
        <p:spPr>
          <a:xfrm>
            <a:off x="7081530" y="3666220"/>
            <a:ext cx="3076823" cy="274320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7" name="Immagine 6" descr="Immagine che contiene persona, erba, calcio, giocatore&#10;&#10;Descrizione generata automaticamente">
            <a:extLst>
              <a:ext uri="{FF2B5EF4-FFF2-40B4-BE49-F238E27FC236}">
                <a16:creationId xmlns:a16="http://schemas.microsoft.com/office/drawing/2014/main" id="{737C0E1A-B278-8E22-C9EA-8F1CE903A3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6" y="-32661"/>
            <a:ext cx="2207553" cy="3598048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442430" y="1093569"/>
            <a:ext cx="6484842" cy="2714952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lIns="36000" tIns="108000" rIns="36000">
            <a:no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None/>
              <a:tabLst>
                <a:tab pos="447675" algn="l"/>
              </a:tabLst>
            </a:pPr>
            <a:r>
              <a:rPr lang="it-IT" sz="2500" b="1" dirty="0">
                <a:latin typeface="Franklin Gothic Demi" panose="020B0703020102020204" pitchFamily="34" charset="0"/>
              </a:rPr>
              <a:t>Gaetano Scirea</a:t>
            </a:r>
            <a:r>
              <a:rPr lang="it-IT" sz="2500" dirty="0">
                <a:latin typeface="Franklin Gothic Demi" panose="020B0703020102020204" pitchFamily="34" charset="0"/>
              </a:rPr>
              <a:t>, un'intera carriera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dirty="0">
                <a:latin typeface="Franklin Gothic Demi" panose="020B0703020102020204" pitchFamily="34" charset="0"/>
              </a:rPr>
              <a:t>senza alcuna espulsione, </a:t>
            </a:r>
            <a:r>
              <a:rPr lang="it-IT" sz="2500" b="1" dirty="0">
                <a:latin typeface="Franklin Gothic Demi" panose="020B0703020102020204" pitchFamily="34" charset="0"/>
              </a:rPr>
              <a:t>l'emblema </a:t>
            </a:r>
            <a:br>
              <a:rPr lang="it-IT" sz="2500" b="1" dirty="0">
                <a:latin typeface="Franklin Gothic Demi" panose="020B0703020102020204" pitchFamily="34" charset="0"/>
              </a:rPr>
            </a:br>
            <a:r>
              <a:rPr lang="it-IT" sz="2500" b="1" dirty="0">
                <a:latin typeface="Franklin Gothic Demi" panose="020B0703020102020204" pitchFamily="34" charset="0"/>
              </a:rPr>
              <a:t>della raffinatezza e dell'educazione. </a:t>
            </a:r>
          </a:p>
          <a:p>
            <a:pPr marL="0" indent="0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None/>
              <a:tabLst>
                <a:tab pos="447675" algn="l"/>
              </a:tabLst>
            </a:pPr>
            <a:r>
              <a:rPr lang="it-IT" sz="25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«La lealtà è un vestito che sta bene con tutto. </a:t>
            </a:r>
          </a:p>
          <a:p>
            <a:pPr marL="0" indent="0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None/>
              <a:tabLst>
                <a:tab pos="447675" algn="l"/>
              </a:tabLst>
            </a:pPr>
            <a:r>
              <a:rPr lang="it-IT" sz="25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Il furto invece no», </a:t>
            </a:r>
            <a:r>
              <a:rPr lang="it-IT" sz="25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conclude il Papa. </a:t>
            </a:r>
          </a:p>
          <a:p>
            <a:pPr marL="0" indent="0">
              <a:lnSpc>
                <a:spcPts val="2389"/>
              </a:lnSpc>
              <a:spcBef>
                <a:spcPts val="700"/>
              </a:spcBef>
              <a:buNone/>
            </a:pPr>
            <a:r>
              <a:rPr lang="it-IT" sz="2500" dirty="0">
                <a:latin typeface="Franklin Gothic Demi" panose="020B0703020102020204" pitchFamily="34" charset="0"/>
              </a:rPr>
              <a:t>… il doping (non </a:t>
            </a:r>
            <a:r>
              <a:rPr lang="it-IT" sz="2500" b="1" dirty="0">
                <a:latin typeface="Franklin Gothic Demi" panose="020B0703020102020204" pitchFamily="34" charset="0"/>
              </a:rPr>
              <a:t>rispetto delle REGOLE</a:t>
            </a:r>
            <a:r>
              <a:rPr lang="it-IT" sz="2500" dirty="0">
                <a:latin typeface="Franklin Gothic Demi" panose="020B0703020102020204" pitchFamily="34" charset="0"/>
              </a:rPr>
              <a:t>)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dirty="0">
                <a:latin typeface="Franklin Gothic Demi" panose="020B0703020102020204" pitchFamily="34" charset="0"/>
              </a:rPr>
              <a:t>è la scorciatoia più maledetta: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dirty="0">
                <a:latin typeface="Franklin Gothic Demi" panose="020B0703020102020204" pitchFamily="34" charset="0"/>
              </a:rPr>
              <a:t>è l'immagine sbriciolata dell'americano </a:t>
            </a:r>
            <a:br>
              <a:rPr lang="it-IT" sz="2500" dirty="0">
                <a:latin typeface="Franklin Gothic Demi" panose="020B0703020102020204" pitchFamily="34" charset="0"/>
              </a:rPr>
            </a:br>
            <a:endParaRPr lang="it-IT" sz="2500" dirty="0">
              <a:latin typeface="Franklin Gothic Demi" panose="020B0703020102020204" pitchFamily="34" charset="0"/>
            </a:endParaRPr>
          </a:p>
        </p:txBody>
      </p:sp>
      <p:pic>
        <p:nvPicPr>
          <p:cNvPr id="152" name="Immagine 151">
            <a:extLst>
              <a:ext uri="{FF2B5EF4-FFF2-40B4-BE49-F238E27FC236}">
                <a16:creationId xmlns:a16="http://schemas.microsoft.com/office/drawing/2014/main" id="{6989CC31-6298-57B2-ECE1-792B1A8AB5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1648" y="5575786"/>
            <a:ext cx="3237170" cy="1189879"/>
          </a:xfrm>
          <a:prstGeom prst="rect">
            <a:avLst/>
          </a:prstGeom>
        </p:spPr>
      </p:pic>
      <p:sp>
        <p:nvSpPr>
          <p:cNvPr id="17" name="Segnaposto testo 3">
            <a:extLst>
              <a:ext uri="{FF2B5EF4-FFF2-40B4-BE49-F238E27FC236}">
                <a16:creationId xmlns:a16="http://schemas.microsoft.com/office/drawing/2014/main" id="{DA18ACD8-3A76-6CAA-CB44-AA99D424F375}"/>
              </a:ext>
            </a:extLst>
          </p:cNvPr>
          <p:cNvSpPr txBox="1">
            <a:spLocks/>
          </p:cNvSpPr>
          <p:nvPr/>
        </p:nvSpPr>
        <p:spPr>
          <a:xfrm>
            <a:off x="3130941" y="3701696"/>
            <a:ext cx="5185154" cy="2236277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lIns="36000" tIns="108000" rIns="36000">
            <a:no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None/>
              <a:tabLst>
                <a:tab pos="447675" algn="l"/>
              </a:tabLst>
            </a:pPr>
            <a:r>
              <a:rPr lang="it-IT" sz="2500" b="1" dirty="0">
                <a:latin typeface="Franklin Gothic Demi" panose="020B0703020102020204" pitchFamily="34" charset="0"/>
              </a:rPr>
              <a:t>Lance Armstrong,</a:t>
            </a:r>
            <a:r>
              <a:rPr lang="it-IT" sz="2500" dirty="0">
                <a:latin typeface="Franklin Gothic Demi" panose="020B0703020102020204" pitchFamily="34" charset="0"/>
              </a:rPr>
              <a:t> l'uomo dei sette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dirty="0">
                <a:latin typeface="Franklin Gothic Demi" panose="020B0703020102020204" pitchFamily="34" charset="0"/>
              </a:rPr>
              <a:t>Tour de France vinti di prepotenza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dirty="0">
                <a:latin typeface="Franklin Gothic Demi" panose="020B0703020102020204" pitchFamily="34" charset="0"/>
              </a:rPr>
              <a:t>e poi </a:t>
            </a:r>
            <a:r>
              <a:rPr lang="it-IT" sz="2500" b="1" dirty="0">
                <a:latin typeface="Franklin Gothic Demi" panose="020B0703020102020204" pitchFamily="34" charset="0"/>
              </a:rPr>
              <a:t>revocati d'un fiato</a:t>
            </a:r>
            <a:r>
              <a:rPr lang="it-IT" sz="2500" dirty="0">
                <a:latin typeface="Franklin Gothic Demi" panose="020B0703020102020204" pitchFamily="34" charset="0"/>
              </a:rPr>
              <a:t>. </a:t>
            </a:r>
          </a:p>
          <a:p>
            <a:pPr marL="0" indent="0">
              <a:lnSpc>
                <a:spcPts val="2389"/>
              </a:lnSpc>
              <a:spcBef>
                <a:spcPts val="700"/>
              </a:spcBef>
              <a:buNone/>
            </a:pPr>
            <a:r>
              <a:rPr lang="it-IT" sz="2500" dirty="0">
                <a:latin typeface="Franklin Gothic Demi" panose="020B0703020102020204" pitchFamily="34" charset="0"/>
              </a:rPr>
              <a:t>Resta: </a:t>
            </a:r>
          </a:p>
          <a:p>
            <a:pPr marL="266700" indent="-266700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447675" algn="l"/>
              </a:tabLst>
            </a:pPr>
            <a:r>
              <a:rPr lang="it-IT" sz="2500" dirty="0">
                <a:latin typeface="Franklin Gothic Demi" panose="020B0703020102020204" pitchFamily="34" charset="0"/>
              </a:rPr>
              <a:t>l'offesa della passione collettiva, </a:t>
            </a:r>
          </a:p>
          <a:p>
            <a:pPr marL="266700" indent="-266700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447675" algn="l"/>
              </a:tabLst>
            </a:pPr>
            <a:r>
              <a:rPr lang="it-IT" sz="2500" dirty="0">
                <a:latin typeface="Franklin Gothic Demi" panose="020B0703020102020204" pitchFamily="34" charset="0"/>
              </a:rPr>
              <a:t>l'insulto dell'avversario, </a:t>
            </a:r>
          </a:p>
          <a:p>
            <a:pPr marL="266700" indent="-266700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447675" algn="l"/>
              </a:tabLst>
            </a:pPr>
            <a:r>
              <a:rPr lang="it-IT" sz="2500" dirty="0">
                <a:latin typeface="Franklin Gothic Demi" panose="020B0703020102020204" pitchFamily="34" charset="0"/>
              </a:rPr>
              <a:t>l'umiliazione del gesto. </a:t>
            </a:r>
          </a:p>
        </p:txBody>
      </p:sp>
    </p:spTree>
    <p:extLst>
      <p:ext uri="{BB962C8B-B14F-4D97-AF65-F5344CB8AC3E}">
        <p14:creationId xmlns:p14="http://schemas.microsoft.com/office/powerpoint/2010/main" val="2127233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6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9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1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4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3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2" grpId="0"/>
      <p:bldP spid="46" grpId="0" uiExpand="1" build="p" animBg="1"/>
      <p:bldP spid="17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C000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9E2C6EE5-A3B3-EDF7-1F0A-01DC810CA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9" y="5784497"/>
            <a:ext cx="377084" cy="533393"/>
          </a:xfrm>
          <a:prstGeom prst="rect">
            <a:avLst/>
          </a:prstGeom>
        </p:spPr>
      </p:pic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5">
            <a:extLst>
              <a:ext uri="{FF2B5EF4-FFF2-40B4-BE49-F238E27FC236}">
                <a16:creationId xmlns:a16="http://schemas.microsoft.com/office/drawing/2014/main" id="{C1B9AA2C-9E25-7C3D-F1EE-EB2132B0C957}"/>
              </a:ext>
            </a:extLst>
          </p:cNvPr>
          <p:cNvSpPr/>
          <p:nvPr/>
        </p:nvSpPr>
        <p:spPr>
          <a:xfrm flipH="1">
            <a:off x="-19959" y="-19336"/>
            <a:ext cx="2165759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FFBCBC">
                  <a:alpha val="42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magine 29">
            <a:extLst>
              <a:ext uri="{FF2B5EF4-FFF2-40B4-BE49-F238E27FC236}">
                <a16:creationId xmlns:a16="http://schemas.microsoft.com/office/drawing/2014/main" id="{73596B4E-8729-94A3-AD37-5FB4CCD61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6" y="5574752"/>
            <a:ext cx="3250614" cy="1191600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DC083C78-EB73-CEEC-FACA-84F8B8B0B4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451851" y="3550954"/>
            <a:ext cx="3581899" cy="2181724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C5184754-7FC1-E074-AF75-D38074F3FC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142" y="5101237"/>
            <a:ext cx="912273" cy="720000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C3DED0E-7437-6373-8758-D9829FBCC16F}"/>
              </a:ext>
            </a:extLst>
          </p:cNvPr>
          <p:cNvSpPr/>
          <p:nvPr/>
        </p:nvSpPr>
        <p:spPr>
          <a:xfrm>
            <a:off x="5406358" y="141856"/>
            <a:ext cx="43814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68000"/>
                    </a:prstClr>
                  </a:outerShdw>
                </a:effectLst>
                <a:latin typeface="American Captain Eternal" panose="02000503030000020004" pitchFamily="50" charset="0"/>
              </a:rPr>
              <a:t>Pietro MENNEA</a:t>
            </a: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AA137BA3-AB96-25BE-17D1-DBF7B3D19A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44" b="17897"/>
          <a:stretch/>
        </p:blipFill>
        <p:spPr>
          <a:xfrm>
            <a:off x="7732051" y="2870200"/>
            <a:ext cx="2321308" cy="352087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8" name="Immagine 7" descr="Immagine che contiene testo, atletica, sport, saltando&#10;&#10;Descrizione generata automaticamente">
            <a:extLst>
              <a:ext uri="{FF2B5EF4-FFF2-40B4-BE49-F238E27FC236}">
                <a16:creationId xmlns:a16="http://schemas.microsoft.com/office/drawing/2014/main" id="{77349AA0-3DEF-97E9-6372-3DE57FEF7B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2" t="5516" b="4979"/>
          <a:stretch/>
        </p:blipFill>
        <p:spPr>
          <a:xfrm>
            <a:off x="-61735" y="-32660"/>
            <a:ext cx="2707807" cy="3733391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678025" y="1453883"/>
            <a:ext cx="5800361" cy="4193541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lIns="36000" tIns="108000" rIns="36000">
            <a:noAutofit/>
          </a:bodyPr>
          <a:lstStyle>
            <a:defPPr>
              <a:defRPr lang="en-US"/>
            </a:defPPr>
            <a:lvl1pPr marL="174625" indent="0" defTabSz="756026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Font typeface="Arial" panose="020B0604020202020204" pitchFamily="34" charset="0"/>
              <a:buNone/>
              <a:tabLst>
                <a:tab pos="447675" algn="l"/>
              </a:tabLst>
              <a:defRPr sz="2400" b="1">
                <a:latin typeface="Akko Rounded Pro Medium" panose="020B0603060303060303" pitchFamily="34" charset="0"/>
              </a:defRPr>
            </a:lvl1pPr>
            <a:lvl2pPr marL="567019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/>
            </a:lvl2pPr>
            <a:lvl3pPr marL="945032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/>
            </a:lvl3pPr>
            <a:lvl4pPr marL="1323045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4pPr>
            <a:lvl5pPr marL="1701058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5pPr>
            <a:lvl6pPr marL="2079071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6pPr>
            <a:lvl7pPr marL="2457084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7pPr>
            <a:lvl8pPr marL="2835097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8pPr>
            <a:lvl9pPr marL="3213110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9pPr>
          </a:lstStyle>
          <a:p>
            <a:r>
              <a:rPr lang="it-IT" dirty="0">
                <a:latin typeface="Franklin Gothic Demi" panose="020B0703020102020204" pitchFamily="34" charset="0"/>
              </a:rPr>
              <a:t>Pietro Mennea</a:t>
            </a:r>
            <a:r>
              <a:rPr lang="it-IT" b="0" dirty="0">
                <a:latin typeface="Franklin Gothic Demi" panose="020B0703020102020204" pitchFamily="34" charset="0"/>
              </a:rPr>
              <a:t>, la </a:t>
            </a:r>
            <a:r>
              <a:rPr lang="it-IT" dirty="0">
                <a:latin typeface="Franklin Gothic Demi" panose="020B0703020102020204" pitchFamily="34" charset="0"/>
              </a:rPr>
              <a:t>"Freccia del Sud</a:t>
            </a:r>
            <a:r>
              <a:rPr lang="it-IT" b="0" dirty="0">
                <a:latin typeface="Franklin Gothic Demi" panose="020B0703020102020204" pitchFamily="34" charset="0"/>
              </a:rPr>
              <a:t>", </a:t>
            </a:r>
            <a:br>
              <a:rPr lang="it-IT" b="0" dirty="0">
                <a:latin typeface="Franklin Gothic Demi" panose="020B0703020102020204" pitchFamily="34" charset="0"/>
              </a:rPr>
            </a:br>
            <a:r>
              <a:rPr lang="it-IT" b="0" dirty="0">
                <a:latin typeface="Franklin Gothic Demi" panose="020B0703020102020204" pitchFamily="34" charset="0"/>
              </a:rPr>
              <a:t>il cronometro dei 200 metri </a:t>
            </a:r>
            <a:br>
              <a:rPr lang="it-IT" b="0" dirty="0">
                <a:latin typeface="Franklin Gothic Demi" panose="020B0703020102020204" pitchFamily="34" charset="0"/>
              </a:rPr>
            </a:br>
            <a:r>
              <a:rPr lang="it-IT" b="0" dirty="0">
                <a:latin typeface="Franklin Gothic Demi" panose="020B0703020102020204" pitchFamily="34" charset="0"/>
              </a:rPr>
              <a:t>fermo per </a:t>
            </a:r>
            <a:r>
              <a:rPr lang="it-IT" dirty="0">
                <a:latin typeface="Franklin Gothic Demi" panose="020B0703020102020204" pitchFamily="34" charset="0"/>
              </a:rPr>
              <a:t>17</a:t>
            </a:r>
            <a:r>
              <a:rPr lang="it-IT" b="0" dirty="0">
                <a:latin typeface="Franklin Gothic Demi" panose="020B0703020102020204" pitchFamily="34" charset="0"/>
              </a:rPr>
              <a:t> lunghi anni a </a:t>
            </a:r>
            <a:r>
              <a:rPr lang="it-IT" dirty="0">
                <a:latin typeface="Franklin Gothic Demi" panose="020B0703020102020204" pitchFamily="34" charset="0"/>
              </a:rPr>
              <a:t>19"72</a:t>
            </a:r>
            <a:r>
              <a:rPr lang="it-IT" b="0" dirty="0">
                <a:latin typeface="Franklin Gothic Demi" panose="020B0703020102020204" pitchFamily="34" charset="0"/>
              </a:rPr>
              <a:t>, </a:t>
            </a:r>
          </a:p>
          <a:p>
            <a:r>
              <a:rPr lang="it-IT" sz="2100" b="0" dirty="0">
                <a:solidFill>
                  <a:srgbClr val="C00000"/>
                </a:solidFill>
                <a:latin typeface="Franklin Gothic Demi" panose="020B0703020102020204" pitchFamily="34" charset="0"/>
              </a:rPr>
              <a:t>Non era caraibico e nemmeno afroamericano, </a:t>
            </a:r>
            <a:br>
              <a:rPr lang="it-IT" b="0" dirty="0">
                <a:solidFill>
                  <a:srgbClr val="C00000"/>
                </a:solidFill>
                <a:latin typeface="Franklin Gothic Demi" panose="020B0703020102020204" pitchFamily="34" charset="0"/>
              </a:rPr>
            </a:br>
            <a:r>
              <a:rPr lang="it-IT" b="0" dirty="0">
                <a:solidFill>
                  <a:srgbClr val="C00000"/>
                </a:solidFill>
                <a:latin typeface="Franklin Gothic Demi" panose="020B0703020102020204" pitchFamily="34" charset="0"/>
              </a:rPr>
              <a:t>dunque </a:t>
            </a:r>
            <a:r>
              <a:rPr lang="it-IT" dirty="0">
                <a:solidFill>
                  <a:srgbClr val="C00000"/>
                </a:solidFill>
                <a:latin typeface="Franklin Gothic Demi" panose="020B0703020102020204" pitchFamily="34" charset="0"/>
              </a:rPr>
              <a:t>non era un predestinato</a:t>
            </a:r>
            <a:r>
              <a:rPr lang="it-IT" b="0" dirty="0">
                <a:solidFill>
                  <a:srgbClr val="C00000"/>
                </a:solidFill>
                <a:latin typeface="Franklin Gothic Demi" panose="020B0703020102020204" pitchFamily="34" charset="0"/>
              </a:rPr>
              <a:t>. </a:t>
            </a:r>
          </a:p>
          <a:p>
            <a:r>
              <a:rPr lang="it-IT" b="0" dirty="0">
                <a:latin typeface="Franklin Gothic Demi" panose="020B0703020102020204" pitchFamily="34" charset="0"/>
              </a:rPr>
              <a:t>Diventò "l'italiano da battere" </a:t>
            </a:r>
            <a:br>
              <a:rPr lang="it-IT" b="0" dirty="0">
                <a:latin typeface="Franklin Gothic Demi" panose="020B0703020102020204" pitchFamily="34" charset="0"/>
              </a:rPr>
            </a:br>
            <a:r>
              <a:rPr lang="it-IT" dirty="0">
                <a:latin typeface="Franklin Gothic Demi" panose="020B0703020102020204" pitchFamily="34" charset="0"/>
              </a:rPr>
              <a:t>non si addormentò sul talento</a:t>
            </a:r>
            <a:r>
              <a:rPr lang="it-IT" b="0" dirty="0">
                <a:latin typeface="Franklin Gothic Demi" panose="020B0703020102020204" pitchFamily="34" charset="0"/>
              </a:rPr>
              <a:t>,  </a:t>
            </a:r>
            <a:br>
              <a:rPr lang="it-IT" b="0" dirty="0">
                <a:latin typeface="Franklin Gothic Demi" panose="020B0703020102020204" pitchFamily="34" charset="0"/>
              </a:rPr>
            </a:br>
            <a:r>
              <a:rPr lang="it-IT" b="0" dirty="0">
                <a:latin typeface="Franklin Gothic Demi" panose="020B0703020102020204" pitchFamily="34" charset="0"/>
              </a:rPr>
              <a:t>lo lavorò con </a:t>
            </a:r>
            <a:r>
              <a:rPr lang="it-IT" dirty="0">
                <a:latin typeface="Franklin Gothic Demi" panose="020B0703020102020204" pitchFamily="34" charset="0"/>
              </a:rPr>
              <a:t>la fatica e l'abnegazione.</a:t>
            </a:r>
          </a:p>
          <a:p>
            <a:pPr>
              <a:spcBef>
                <a:spcPts val="700"/>
              </a:spcBef>
            </a:pPr>
            <a:r>
              <a:rPr lang="it-IT" dirty="0">
                <a:latin typeface="Franklin Gothic Demi" panose="020B0703020102020204" pitchFamily="34" charset="0"/>
              </a:rPr>
              <a:t>Hai perso? </a:t>
            </a:r>
            <a:r>
              <a:rPr lang="it-IT" sz="2000" b="0" dirty="0">
                <a:solidFill>
                  <a:srgbClr val="C78325"/>
                </a:solidFill>
                <a:latin typeface="Franklin Gothic Demi" panose="020B0703020102020204" pitchFamily="34" charset="0"/>
              </a:rPr>
              <a:t>(papa Francesco ai giovani)</a:t>
            </a:r>
            <a:br>
              <a:rPr lang="it-IT" dirty="0">
                <a:latin typeface="Franklin Gothic Demi" panose="020B0703020102020204" pitchFamily="34" charset="0"/>
              </a:rPr>
            </a:br>
            <a:r>
              <a:rPr lang="it-IT" dirty="0">
                <a:solidFill>
                  <a:srgbClr val="C00000"/>
                </a:solidFill>
                <a:latin typeface="Franklin Gothic Demi" panose="020B0703020102020204" pitchFamily="34" charset="0"/>
              </a:rPr>
              <a:t>Ti è rimasta la bellezza d'averci provato </a:t>
            </a:r>
          </a:p>
          <a:p>
            <a:r>
              <a:rPr lang="it-IT" b="0" dirty="0">
                <a:latin typeface="Franklin Gothic Demi" panose="020B0703020102020204" pitchFamily="34" charset="0"/>
              </a:rPr>
              <a:t>Cristo </a:t>
            </a:r>
            <a:r>
              <a:rPr lang="it-IT" dirty="0">
                <a:latin typeface="Franklin Gothic Demi" panose="020B0703020102020204" pitchFamily="34" charset="0"/>
              </a:rPr>
              <a:t>allena all'impegno </a:t>
            </a:r>
            <a:br>
              <a:rPr lang="it-IT" b="0" dirty="0">
                <a:latin typeface="Franklin Gothic Demi" panose="020B0703020102020204" pitchFamily="34" charset="0"/>
              </a:rPr>
            </a:br>
            <a:r>
              <a:rPr lang="it-IT" b="0" dirty="0">
                <a:latin typeface="Franklin Gothic Demi" panose="020B0703020102020204" pitchFamily="34" charset="0"/>
              </a:rPr>
              <a:t>prima che alla vittoria. </a:t>
            </a:r>
          </a:p>
        </p:txBody>
      </p:sp>
    </p:spTree>
    <p:extLst>
      <p:ext uri="{BB962C8B-B14F-4D97-AF65-F5344CB8AC3E}">
        <p14:creationId xmlns:p14="http://schemas.microsoft.com/office/powerpoint/2010/main" val="3475524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4" grpId="0"/>
      <p:bldP spid="46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C000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9E2C6EE5-A3B3-EDF7-1F0A-01DC810CA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9" y="5784497"/>
            <a:ext cx="377084" cy="533393"/>
          </a:xfrm>
          <a:prstGeom prst="rect">
            <a:avLst/>
          </a:prstGeom>
        </p:spPr>
      </p:pic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5">
            <a:extLst>
              <a:ext uri="{FF2B5EF4-FFF2-40B4-BE49-F238E27FC236}">
                <a16:creationId xmlns:a16="http://schemas.microsoft.com/office/drawing/2014/main" id="{C1B9AA2C-9E25-7C3D-F1EE-EB2132B0C957}"/>
              </a:ext>
            </a:extLst>
          </p:cNvPr>
          <p:cNvSpPr/>
          <p:nvPr/>
        </p:nvSpPr>
        <p:spPr>
          <a:xfrm flipH="1">
            <a:off x="-19959" y="-19336"/>
            <a:ext cx="2165759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FFBCBC">
                  <a:alpha val="42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magine 29">
            <a:extLst>
              <a:ext uri="{FF2B5EF4-FFF2-40B4-BE49-F238E27FC236}">
                <a16:creationId xmlns:a16="http://schemas.microsoft.com/office/drawing/2014/main" id="{73596B4E-8729-94A3-AD37-5FB4CCD61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6" y="5574752"/>
            <a:ext cx="3250614" cy="1191600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DC083C78-EB73-CEEC-FACA-84F8B8B0B4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451851" y="3550954"/>
            <a:ext cx="3581899" cy="2181724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C5184754-7FC1-E074-AF75-D38074F3FC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142" y="5101237"/>
            <a:ext cx="912273" cy="720000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C3DED0E-7437-6373-8758-D9829FBCC16F}"/>
              </a:ext>
            </a:extLst>
          </p:cNvPr>
          <p:cNvSpPr/>
          <p:nvPr/>
        </p:nvSpPr>
        <p:spPr>
          <a:xfrm>
            <a:off x="5406358" y="141856"/>
            <a:ext cx="43814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68000"/>
                    </a:prstClr>
                  </a:outerShdw>
                </a:effectLst>
                <a:latin typeface="American Captain Eternal" panose="02000503030000020004" pitchFamily="50" charset="0"/>
              </a:rPr>
              <a:t>Pietro MENNEA</a:t>
            </a: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AA137BA3-AB96-25BE-17D1-DBF7B3D19A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44" b="17897"/>
          <a:stretch/>
        </p:blipFill>
        <p:spPr>
          <a:xfrm>
            <a:off x="7732051" y="2870200"/>
            <a:ext cx="2321308" cy="352087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8" name="Immagine 7" descr="Immagine che contiene testo, atletica, sport, saltando&#10;&#10;Descrizione generata automaticamente">
            <a:extLst>
              <a:ext uri="{FF2B5EF4-FFF2-40B4-BE49-F238E27FC236}">
                <a16:creationId xmlns:a16="http://schemas.microsoft.com/office/drawing/2014/main" id="{77349AA0-3DEF-97E9-6372-3DE57FEF7B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2" t="5516" b="4979"/>
          <a:stretch/>
        </p:blipFill>
        <p:spPr>
          <a:xfrm>
            <a:off x="-61735" y="-32660"/>
            <a:ext cx="2707807" cy="3733391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678025" y="1382453"/>
            <a:ext cx="5800361" cy="4402044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lIns="36000" tIns="108000" rIns="36000">
            <a:noAutofit/>
          </a:bodyPr>
          <a:lstStyle>
            <a:defPPr>
              <a:defRPr lang="en-US"/>
            </a:defPPr>
            <a:lvl1pPr marL="174625" indent="0" defTabSz="756026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Font typeface="Arial" panose="020B0604020202020204" pitchFamily="34" charset="0"/>
              <a:buNone/>
              <a:tabLst>
                <a:tab pos="447675" algn="l"/>
              </a:tabLst>
              <a:defRPr sz="2400" b="1">
                <a:latin typeface="Akko Rounded Pro Medium" panose="020B0603060303060303" pitchFamily="34" charset="0"/>
              </a:defRPr>
            </a:lvl1pPr>
            <a:lvl2pPr marL="567019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/>
            </a:lvl2pPr>
            <a:lvl3pPr marL="945032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/>
            </a:lvl3pPr>
            <a:lvl4pPr marL="1323045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4pPr>
            <a:lvl5pPr marL="1701058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5pPr>
            <a:lvl6pPr marL="2079071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6pPr>
            <a:lvl7pPr marL="2457084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7pPr>
            <a:lvl8pPr marL="2835097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8pPr>
            <a:lvl9pPr marL="3213110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9pPr>
          </a:lstStyle>
          <a:p>
            <a:r>
              <a:rPr lang="it-IT" sz="2000" b="0" dirty="0">
                <a:solidFill>
                  <a:srgbClr val="C78325"/>
                </a:solidFill>
                <a:latin typeface="Franklin Gothic Demi" panose="020B0703020102020204" pitchFamily="34" charset="0"/>
              </a:rPr>
              <a:t>— 	disse un giorno il Papa a dei giovani —.</a:t>
            </a:r>
          </a:p>
          <a:p>
            <a:r>
              <a:rPr lang="it-IT" b="0" spc="200" dirty="0">
                <a:latin typeface="Franklin Gothic Demi" panose="020B0703020102020204" pitchFamily="34" charset="0"/>
              </a:rPr>
              <a:t>	TUTTI VOI AVETE UNA SCATOLA, </a:t>
            </a:r>
            <a:br>
              <a:rPr lang="it-IT" b="0" dirty="0">
                <a:latin typeface="Franklin Gothic Demi" panose="020B0703020102020204" pitchFamily="34" charset="0"/>
              </a:rPr>
            </a:br>
            <a:r>
              <a:rPr lang="it-IT" b="0" dirty="0">
                <a:latin typeface="Franklin Gothic Demi" panose="020B0703020102020204" pitchFamily="34" charset="0"/>
              </a:rPr>
              <a:t>	</a:t>
            </a:r>
            <a:r>
              <a:rPr lang="it-IT" spc="100" dirty="0">
                <a:ln w="19050">
                  <a:solidFill>
                    <a:srgbClr val="49702E"/>
                  </a:solidFill>
                </a:ln>
                <a:solidFill>
                  <a:srgbClr val="FFFF00"/>
                </a:solidFill>
                <a:latin typeface="Franklin Gothic Demi" panose="020B0703020102020204" pitchFamily="34" charset="0"/>
              </a:rPr>
              <a:t>dentro c'è un tesoro </a:t>
            </a:r>
            <a:endParaRPr lang="it-IT" b="0" spc="100" dirty="0">
              <a:ln w="19050">
                <a:solidFill>
                  <a:srgbClr val="49702E"/>
                </a:solidFill>
              </a:ln>
              <a:solidFill>
                <a:srgbClr val="FFFF00"/>
              </a:solidFill>
              <a:latin typeface="Franklin Gothic Demi" panose="020B0703020102020204" pitchFamily="34" charset="0"/>
            </a:endParaRPr>
          </a:p>
          <a:p>
            <a:r>
              <a:rPr lang="it-IT" b="0" dirty="0">
                <a:latin typeface="Franklin Gothic Demi" panose="020B0703020102020204" pitchFamily="34" charset="0"/>
              </a:rPr>
              <a:t>Il vostro </a:t>
            </a:r>
            <a:r>
              <a:rPr lang="it-IT" dirty="0">
                <a:latin typeface="Franklin Gothic Demi" panose="020B0703020102020204" pitchFamily="34" charset="0"/>
              </a:rPr>
              <a:t>impegno</a:t>
            </a:r>
            <a:r>
              <a:rPr lang="it-IT" b="0" dirty="0">
                <a:latin typeface="Franklin Gothic Demi" panose="020B0703020102020204" pitchFamily="34" charset="0"/>
              </a:rPr>
              <a:t> è quello di </a:t>
            </a:r>
            <a:r>
              <a:rPr lang="it-IT" dirty="0">
                <a:solidFill>
                  <a:srgbClr val="49702E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aprirla</a:t>
            </a:r>
            <a:r>
              <a:rPr lang="it-IT" b="0" dirty="0">
                <a:latin typeface="Franklin Gothic Demi" panose="020B0703020102020204" pitchFamily="34" charset="0"/>
              </a:rPr>
              <a:t>, </a:t>
            </a:r>
          </a:p>
          <a:p>
            <a:pPr marL="447675" indent="-265113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it-IT" b="0" dirty="0">
                <a:latin typeface="Franklin Gothic Demi" panose="020B0703020102020204" pitchFamily="34" charset="0"/>
              </a:rPr>
              <a:t>di </a:t>
            </a:r>
            <a:r>
              <a:rPr lang="it-IT" dirty="0">
                <a:latin typeface="Franklin Gothic Demi" panose="020B0703020102020204" pitchFamily="34" charset="0"/>
              </a:rPr>
              <a:t>togliere</a:t>
            </a:r>
            <a:r>
              <a:rPr lang="it-IT" b="0" dirty="0">
                <a:latin typeface="Franklin Gothic Demi" panose="020B0703020102020204" pitchFamily="34" charset="0"/>
              </a:rPr>
              <a:t> il tesoro, </a:t>
            </a:r>
          </a:p>
          <a:p>
            <a:pPr marL="447675" indent="-265113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it-IT" b="0" dirty="0">
                <a:latin typeface="Franklin Gothic Demi" panose="020B0703020102020204" pitchFamily="34" charset="0"/>
              </a:rPr>
              <a:t>farlo </a:t>
            </a:r>
            <a:r>
              <a:rPr lang="it-IT" dirty="0">
                <a:latin typeface="Franklin Gothic Demi" panose="020B0703020102020204" pitchFamily="34" charset="0"/>
              </a:rPr>
              <a:t>crescere</a:t>
            </a:r>
            <a:r>
              <a:rPr lang="it-IT" b="0" dirty="0">
                <a:latin typeface="Franklin Gothic Demi" panose="020B0703020102020204" pitchFamily="34" charset="0"/>
              </a:rPr>
              <a:t> </a:t>
            </a:r>
          </a:p>
          <a:p>
            <a:pPr marL="447675" indent="-265113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it-IT" dirty="0">
                <a:latin typeface="Franklin Gothic Demi" panose="020B0703020102020204" pitchFamily="34" charset="0"/>
              </a:rPr>
              <a:t>darlo</a:t>
            </a:r>
            <a:r>
              <a:rPr lang="it-IT" b="0" dirty="0">
                <a:latin typeface="Franklin Gothic Demi" panose="020B0703020102020204" pitchFamily="34" charset="0"/>
              </a:rPr>
              <a:t> agli altri. </a:t>
            </a:r>
          </a:p>
          <a:p>
            <a:pPr marL="447675" indent="-265113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it-IT" dirty="0">
                <a:latin typeface="Franklin Gothic Demi" panose="020B0703020102020204" pitchFamily="34" charset="0"/>
              </a:rPr>
              <a:t>Accogliendo</a:t>
            </a:r>
            <a:r>
              <a:rPr lang="it-IT" b="0" dirty="0">
                <a:latin typeface="Franklin Gothic Demi" panose="020B0703020102020204" pitchFamily="34" charset="0"/>
              </a:rPr>
              <a:t> quello degli altri. </a:t>
            </a:r>
          </a:p>
          <a:p>
            <a:pPr marL="182562">
              <a:spcBef>
                <a:spcPts val="700"/>
              </a:spcBef>
            </a:pPr>
            <a:r>
              <a:rPr lang="it-IT" dirty="0">
                <a:solidFill>
                  <a:srgbClr val="FF0000"/>
                </a:solidFill>
                <a:latin typeface="Franklin Gothic Demi" panose="020B0703020102020204" pitchFamily="34" charset="0"/>
              </a:rPr>
              <a:t>Ripeti sempre che non ce la fai? </a:t>
            </a:r>
            <a:endParaRPr lang="it-IT" b="0" dirty="0">
              <a:latin typeface="Franklin Gothic Demi" panose="020B0703020102020204" pitchFamily="34" charset="0"/>
            </a:endParaRPr>
          </a:p>
          <a:p>
            <a:pPr marL="182562">
              <a:spcBef>
                <a:spcPts val="700"/>
              </a:spcBef>
            </a:pPr>
            <a:r>
              <a:rPr lang="it-IT" b="0" dirty="0">
                <a:latin typeface="Franklin Gothic Demi" panose="020B0703020102020204" pitchFamily="34" charset="0"/>
              </a:rPr>
              <a:t>Ti sei mai chiesto, </a:t>
            </a:r>
          </a:p>
          <a:p>
            <a:pPr marL="447675" indent="-2667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84485"/>
                </a:solidFill>
                <a:latin typeface="Franklin Gothic Demi" panose="020B0703020102020204" pitchFamily="34" charset="0"/>
              </a:rPr>
              <a:t>quanto sei disposto a impegnarti </a:t>
            </a:r>
            <a:br>
              <a:rPr lang="it-IT" dirty="0">
                <a:solidFill>
                  <a:srgbClr val="084485"/>
                </a:solidFill>
                <a:latin typeface="Franklin Gothic Demi" panose="020B0703020102020204" pitchFamily="34" charset="0"/>
              </a:rPr>
            </a:br>
            <a:r>
              <a:rPr lang="it-IT" dirty="0">
                <a:solidFill>
                  <a:srgbClr val="084485"/>
                </a:solidFill>
                <a:latin typeface="Franklin Gothic Demi" panose="020B0703020102020204" pitchFamily="34" charset="0"/>
              </a:rPr>
              <a:t>per provare a farcela?</a:t>
            </a:r>
          </a:p>
        </p:txBody>
      </p:sp>
    </p:spTree>
    <p:extLst>
      <p:ext uri="{BB962C8B-B14F-4D97-AF65-F5344CB8AC3E}">
        <p14:creationId xmlns:p14="http://schemas.microsoft.com/office/powerpoint/2010/main" val="1582313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7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4" grpId="0"/>
      <p:bldP spid="46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92D050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7EAAEC09-266A-A7F4-6CFE-6E0A676D9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9" y="5784497"/>
            <a:ext cx="377084" cy="533393"/>
          </a:xfrm>
          <a:prstGeom prst="rect">
            <a:avLst/>
          </a:prstGeom>
        </p:spPr>
      </p:pic>
      <p:sp>
        <p:nvSpPr>
          <p:cNvPr id="2" name="Rettangolo 5">
            <a:extLst>
              <a:ext uri="{FF2B5EF4-FFF2-40B4-BE49-F238E27FC236}">
                <a16:creationId xmlns:a16="http://schemas.microsoft.com/office/drawing/2014/main" id="{B58AAE1E-34E9-7D1A-5632-A87D6085FC9F}"/>
              </a:ext>
            </a:extLst>
          </p:cNvPr>
          <p:cNvSpPr/>
          <p:nvPr/>
        </p:nvSpPr>
        <p:spPr>
          <a:xfrm flipH="1">
            <a:off x="-19959" y="-19336"/>
            <a:ext cx="2165759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FFBCBC">
                  <a:alpha val="42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magine 34">
            <a:extLst>
              <a:ext uri="{FF2B5EF4-FFF2-40B4-BE49-F238E27FC236}">
                <a16:creationId xmlns:a16="http://schemas.microsoft.com/office/drawing/2014/main" id="{54B0A5EB-2C31-E35A-F123-4665C560B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1" y="5552703"/>
            <a:ext cx="3767557" cy="11916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544EF61A-50F7-EF73-52B7-8EBD4D3A0D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451851" y="3550954"/>
            <a:ext cx="3581899" cy="2181724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D3CE00DE-4735-BE34-72C9-93F75D5DE9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339" y="5028593"/>
            <a:ext cx="973635" cy="768429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38040370-1104-9E99-5E4E-12C131D6DDBD}"/>
              </a:ext>
            </a:extLst>
          </p:cNvPr>
          <p:cNvSpPr/>
          <p:nvPr/>
        </p:nvSpPr>
        <p:spPr>
          <a:xfrm>
            <a:off x="5304986" y="141856"/>
            <a:ext cx="45842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68000"/>
                    </a:prstClr>
                  </a:outerShdw>
                </a:effectLst>
                <a:latin typeface="American Captain Eternal" panose="02000503030000020004" pitchFamily="50" charset="0"/>
              </a:rPr>
              <a:t>Fiorenzo MAGNI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D788EC9-833D-81A5-467C-8EC7CE49C7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9" r="33799"/>
          <a:stretch/>
        </p:blipFill>
        <p:spPr>
          <a:xfrm>
            <a:off x="8294909" y="3013041"/>
            <a:ext cx="1773015" cy="325755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8" name="Immagine 7" descr="Immagine che contiene esterni, persona, giocatore, sport&#10;&#10;Descrizione generata automaticamente">
            <a:extLst>
              <a:ext uri="{FF2B5EF4-FFF2-40B4-BE49-F238E27FC236}">
                <a16:creationId xmlns:a16="http://schemas.microsoft.com/office/drawing/2014/main" id="{2CF63B61-5D50-A8DD-D5AB-5B31789B5F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5" r="3745"/>
          <a:stretch/>
        </p:blipFill>
        <p:spPr>
          <a:xfrm>
            <a:off x="24361" y="104316"/>
            <a:ext cx="3845720" cy="2002366"/>
          </a:xfrm>
          <a:prstGeom prst="rect">
            <a:avLst/>
          </a:prstGeom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890040" y="1751650"/>
            <a:ext cx="5763232" cy="3892127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lIns="36000" tIns="108000" rIns="36000">
            <a:noAutofit/>
          </a:bodyPr>
          <a:lstStyle>
            <a:defPPr>
              <a:defRPr lang="en-US"/>
            </a:defPPr>
            <a:lvl1pPr marL="174625" indent="0" defTabSz="756026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Font typeface="Arial" panose="020B0604020202020204" pitchFamily="34" charset="0"/>
              <a:buNone/>
              <a:tabLst>
                <a:tab pos="447675" algn="l"/>
              </a:tabLst>
              <a:defRPr sz="2400" b="1">
                <a:latin typeface="Akko Rounded Pro Medium" panose="020B0603060303060303" pitchFamily="34" charset="0"/>
              </a:defRPr>
            </a:lvl1pPr>
            <a:lvl2pPr marL="567019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/>
            </a:lvl2pPr>
            <a:lvl3pPr marL="945032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/>
            </a:lvl3pPr>
            <a:lvl4pPr marL="1323045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4pPr>
            <a:lvl5pPr marL="1701058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5pPr>
            <a:lvl6pPr marL="2079071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6pPr>
            <a:lvl7pPr marL="2457084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7pPr>
            <a:lvl8pPr marL="2835097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8pPr>
            <a:lvl9pPr marL="3213110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9pPr>
          </a:lstStyle>
          <a:p>
            <a:pPr>
              <a:tabLst>
                <a:tab pos="447675" algn="l"/>
                <a:tab pos="985838" algn="l"/>
              </a:tabLst>
            </a:pPr>
            <a:r>
              <a:rPr lang="it-IT" dirty="0">
                <a:latin typeface="Franklin Gothic Demi" panose="020B0703020102020204" pitchFamily="34" charset="0"/>
              </a:rPr>
              <a:t>		</a:t>
            </a:r>
            <a:r>
              <a:rPr lang="it-IT" b="0" dirty="0">
                <a:solidFill>
                  <a:srgbClr val="FF0000"/>
                </a:solidFill>
                <a:latin typeface="Franklin Gothic Demi" panose="020B0703020102020204" pitchFamily="34" charset="0"/>
              </a:rPr>
              <a:t>Leggo </a:t>
            </a:r>
            <a:r>
              <a:rPr lang="it-IT" dirty="0">
                <a:solidFill>
                  <a:srgbClr val="FF0000"/>
                </a:solidFill>
                <a:latin typeface="Franklin Gothic Demi" panose="020B0703020102020204" pitchFamily="34" charset="0"/>
              </a:rPr>
              <a:t>sacrificio </a:t>
            </a:r>
            <a:r>
              <a:rPr lang="it-IT" sz="2000" b="0" dirty="0">
                <a:latin typeface="Franklin Gothic Demi" panose="020B0703020102020204" pitchFamily="34" charset="0"/>
              </a:rPr>
              <a:t>►</a:t>
            </a:r>
            <a:r>
              <a:rPr lang="it-IT" b="0" dirty="0">
                <a:latin typeface="Franklin Gothic Demi" panose="020B0703020102020204" pitchFamily="34" charset="0"/>
              </a:rPr>
              <a:t>penso a </a:t>
            </a:r>
            <a:r>
              <a:rPr lang="it-IT" dirty="0">
                <a:latin typeface="Franklin Gothic Demi" panose="020B0703020102020204" pitchFamily="34" charset="0"/>
              </a:rPr>
              <a:t>Magni</a:t>
            </a:r>
            <a:r>
              <a:rPr lang="it-IT" b="0" dirty="0">
                <a:latin typeface="Franklin Gothic Demi" panose="020B0703020102020204" pitchFamily="34" charset="0"/>
              </a:rPr>
              <a:t>, </a:t>
            </a:r>
          </a:p>
          <a:p>
            <a:pPr marL="0"/>
            <a:r>
              <a:rPr lang="it-IT" dirty="0">
                <a:latin typeface="Franklin Gothic Demi" panose="020B0703020102020204" pitchFamily="34" charset="0"/>
              </a:rPr>
              <a:t>corse</a:t>
            </a:r>
            <a:r>
              <a:rPr lang="it-IT" b="0" dirty="0">
                <a:latin typeface="Franklin Gothic Demi" panose="020B0703020102020204" pitchFamily="34" charset="0"/>
              </a:rPr>
              <a:t> il Giro </a:t>
            </a:r>
            <a:r>
              <a:rPr lang="it-IT" sz="2000" b="0" dirty="0">
                <a:latin typeface="Franklin Gothic Demi" panose="020B0703020102020204" pitchFamily="34" charset="0"/>
              </a:rPr>
              <a:t>del 1956 </a:t>
            </a:r>
            <a:br>
              <a:rPr lang="it-IT" sz="2000" b="0" dirty="0">
                <a:latin typeface="Franklin Gothic Demi" panose="020B0703020102020204" pitchFamily="34" charset="0"/>
              </a:rPr>
            </a:br>
            <a:r>
              <a:rPr lang="it-IT" dirty="0">
                <a:latin typeface="Franklin Gothic Demi" panose="020B0703020102020204" pitchFamily="34" charset="0"/>
              </a:rPr>
              <a:t>stringendo</a:t>
            </a:r>
            <a:r>
              <a:rPr lang="it-IT" b="0" dirty="0">
                <a:latin typeface="Franklin Gothic Demi" panose="020B0703020102020204" pitchFamily="34" charset="0"/>
              </a:rPr>
              <a:t> in </a:t>
            </a:r>
            <a:r>
              <a:rPr lang="it-IT" dirty="0">
                <a:latin typeface="Franklin Gothic Demi" panose="020B0703020102020204" pitchFamily="34" charset="0"/>
              </a:rPr>
              <a:t>bocca</a:t>
            </a:r>
            <a:r>
              <a:rPr lang="it-IT" b="0" dirty="0">
                <a:latin typeface="Franklin Gothic Demi" panose="020B0703020102020204" pitchFamily="34" charset="0"/>
              </a:rPr>
              <a:t> una </a:t>
            </a:r>
            <a:r>
              <a:rPr lang="it-IT" dirty="0">
                <a:latin typeface="Franklin Gothic Demi" panose="020B0703020102020204" pitchFamily="34" charset="0"/>
              </a:rPr>
              <a:t>camera d'aria </a:t>
            </a:r>
            <a:br>
              <a:rPr lang="it-IT" dirty="0">
                <a:latin typeface="Franklin Gothic Demi" panose="020B0703020102020204" pitchFamily="34" charset="0"/>
              </a:rPr>
            </a:br>
            <a:r>
              <a:rPr lang="it-IT" sz="1600" b="0" dirty="0"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►</a:t>
            </a:r>
            <a:r>
              <a:rPr lang="it-IT" sz="1600" b="0" dirty="0">
                <a:solidFill>
                  <a:srgbClr val="49702E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 </a:t>
            </a:r>
            <a:r>
              <a:rPr lang="it-IT" sz="2000" b="0" dirty="0">
                <a:solidFill>
                  <a:srgbClr val="49702E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alleviare il dolore di una</a:t>
            </a:r>
            <a:r>
              <a:rPr lang="it-IT" b="0" dirty="0">
                <a:solidFill>
                  <a:srgbClr val="49702E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 </a:t>
            </a:r>
            <a:r>
              <a:rPr lang="it-IT" b="0" dirty="0"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clavicola fratturata</a:t>
            </a:r>
          </a:p>
          <a:p>
            <a:pPr marL="0">
              <a:spcBef>
                <a:spcPts val="900"/>
              </a:spcBef>
            </a:pPr>
            <a:r>
              <a:rPr lang="it-IT" dirty="0">
                <a:solidFill>
                  <a:schemeClr val="accent4">
                    <a:lumMod val="50000"/>
                  </a:schemeClr>
                </a:solidFill>
                <a:latin typeface="Franklin Gothic Demi" panose="020B0703020102020204" pitchFamily="34" charset="0"/>
              </a:rPr>
              <a:t>Arrivò secondo </a:t>
            </a:r>
            <a:r>
              <a:rPr lang="it-IT" b="0" dirty="0">
                <a:solidFill>
                  <a:schemeClr val="accent4">
                    <a:lumMod val="50000"/>
                  </a:schemeClr>
                </a:solidFill>
                <a:latin typeface="Franklin Gothic Demi" panose="020B0703020102020204" pitchFamily="34" charset="0"/>
              </a:rPr>
              <a:t>in quel Giro d'Italia</a:t>
            </a:r>
          </a:p>
          <a:p>
            <a:pPr marL="0">
              <a:spcBef>
                <a:spcPts val="1200"/>
              </a:spcBef>
            </a:pPr>
            <a:r>
              <a:rPr lang="it-IT" b="0" dirty="0">
                <a:solidFill>
                  <a:srgbClr val="44319A"/>
                </a:solidFill>
                <a:latin typeface="Franklin Gothic Demi" panose="020B0703020102020204" pitchFamily="34" charset="0"/>
              </a:rPr>
              <a:t>De Coubertin sosteneva che lo sport</a:t>
            </a:r>
          </a:p>
          <a:p>
            <a:pPr marL="447675" indent="-273050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it-IT" b="0" dirty="0">
                <a:latin typeface="Franklin Gothic Demi" panose="020B0703020102020204" pitchFamily="34" charset="0"/>
              </a:rPr>
              <a:t>ricerca la </a:t>
            </a:r>
            <a:r>
              <a:rPr lang="it-IT" dirty="0">
                <a:latin typeface="Franklin Gothic Demi" panose="020B0703020102020204" pitchFamily="34" charset="0"/>
              </a:rPr>
              <a:t>paura</a:t>
            </a:r>
            <a:r>
              <a:rPr lang="it-IT" b="0" dirty="0">
                <a:latin typeface="Franklin Gothic Demi" panose="020B0703020102020204" pitchFamily="34" charset="0"/>
              </a:rPr>
              <a:t> per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Franklin Gothic Demi" panose="020B0703020102020204" pitchFamily="34" charset="0"/>
              </a:rPr>
              <a:t>dominarla</a:t>
            </a:r>
            <a:r>
              <a:rPr lang="it-IT" b="0" dirty="0">
                <a:latin typeface="Franklin Gothic Demi" panose="020B0703020102020204" pitchFamily="34" charset="0"/>
              </a:rPr>
              <a:t>, </a:t>
            </a:r>
          </a:p>
          <a:p>
            <a:pPr marL="447675" indent="-273050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it-IT" b="0" dirty="0">
                <a:latin typeface="Franklin Gothic Demi" panose="020B0703020102020204" pitchFamily="34" charset="0"/>
              </a:rPr>
              <a:t>la </a:t>
            </a:r>
            <a:r>
              <a:rPr lang="it-IT" dirty="0">
                <a:latin typeface="Franklin Gothic Demi" panose="020B0703020102020204" pitchFamily="34" charset="0"/>
              </a:rPr>
              <a:t>fatica</a:t>
            </a:r>
            <a:r>
              <a:rPr lang="it-IT" b="0" dirty="0">
                <a:latin typeface="Franklin Gothic Demi" panose="020B0703020102020204" pitchFamily="34" charset="0"/>
              </a:rPr>
              <a:t> per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Franklin Gothic Demi" panose="020B0703020102020204" pitchFamily="34" charset="0"/>
              </a:rPr>
              <a:t>trionfare</a:t>
            </a:r>
            <a:r>
              <a:rPr lang="it-IT" b="0" dirty="0">
                <a:latin typeface="Franklin Gothic Demi" panose="020B0703020102020204" pitchFamily="34" charset="0"/>
              </a:rPr>
              <a:t> su di essa, </a:t>
            </a:r>
          </a:p>
          <a:p>
            <a:pPr marL="447675" indent="-273050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it-IT" b="0" dirty="0">
                <a:latin typeface="Franklin Gothic Demi" panose="020B0703020102020204" pitchFamily="34" charset="0"/>
              </a:rPr>
              <a:t>la </a:t>
            </a:r>
            <a:r>
              <a:rPr lang="it-IT" dirty="0">
                <a:latin typeface="Franklin Gothic Demi" panose="020B0703020102020204" pitchFamily="34" charset="0"/>
              </a:rPr>
              <a:t>difficoltà</a:t>
            </a:r>
            <a:r>
              <a:rPr lang="it-IT" b="0" dirty="0">
                <a:latin typeface="Franklin Gothic Demi" panose="020B0703020102020204" pitchFamily="34" charset="0"/>
              </a:rPr>
              <a:t> per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Franklin Gothic Demi" panose="020B0703020102020204" pitchFamily="34" charset="0"/>
              </a:rPr>
              <a:t>vincerla</a:t>
            </a:r>
            <a:r>
              <a:rPr lang="it-IT" b="0" dirty="0">
                <a:latin typeface="Franklin Gothic Demi" panose="020B07030201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43152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9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4" grpId="0"/>
      <p:bldP spid="46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0" name="Immagine 149">
            <a:extLst>
              <a:ext uri="{FF2B5EF4-FFF2-40B4-BE49-F238E27FC236}">
                <a16:creationId xmlns:a16="http://schemas.microsoft.com/office/drawing/2014/main" id="{7ECCD2DF-2B14-D101-60FC-0F5EBAE7F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7" y="5815020"/>
            <a:ext cx="377084" cy="533393"/>
          </a:xfrm>
          <a:prstGeom prst="rect">
            <a:avLst/>
          </a:prstGeom>
        </p:spPr>
      </p:pic>
      <p:sp>
        <p:nvSpPr>
          <p:cNvPr id="3" name="Rettangolo 5">
            <a:extLst>
              <a:ext uri="{FF2B5EF4-FFF2-40B4-BE49-F238E27FC236}">
                <a16:creationId xmlns:a16="http://schemas.microsoft.com/office/drawing/2014/main" id="{50DF125C-4750-A547-87CF-282A355BE136}"/>
              </a:ext>
            </a:extLst>
          </p:cNvPr>
          <p:cNvSpPr/>
          <p:nvPr/>
        </p:nvSpPr>
        <p:spPr>
          <a:xfrm flipH="1">
            <a:off x="-19961" y="-19336"/>
            <a:ext cx="2677638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49B8ED">
                  <a:alpha val="6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Figura a mano libera: forma 64">
            <a:extLst>
              <a:ext uri="{FF2B5EF4-FFF2-40B4-BE49-F238E27FC236}">
                <a16:creationId xmlns:a16="http://schemas.microsoft.com/office/drawing/2014/main" id="{820822C9-73A9-0325-CA2E-9DB6F931C820}"/>
              </a:ext>
            </a:extLst>
          </p:cNvPr>
          <p:cNvSpPr/>
          <p:nvPr/>
        </p:nvSpPr>
        <p:spPr>
          <a:xfrm rot="18837313">
            <a:off x="3087289" y="1649612"/>
            <a:ext cx="4151086" cy="4128249"/>
          </a:xfrm>
          <a:custGeom>
            <a:avLst/>
            <a:gdLst>
              <a:gd name="connsiteX0" fmla="*/ 3851725 w 4151086"/>
              <a:gd name="connsiteY0" fmla="*/ 337200 h 4151086"/>
              <a:gd name="connsiteX1" fmla="*/ 336511 w 4151086"/>
              <a:gd name="connsiteY1" fmla="*/ 337200 h 4151086"/>
              <a:gd name="connsiteX2" fmla="*/ 336512 w 4151086"/>
              <a:gd name="connsiteY2" fmla="*/ 3852414 h 4151086"/>
              <a:gd name="connsiteX3" fmla="*/ 3851725 w 4151086"/>
              <a:gd name="connsiteY3" fmla="*/ 3852414 h 4151086"/>
              <a:gd name="connsiteX4" fmla="*/ 4151086 w 4151086"/>
              <a:gd name="connsiteY4" fmla="*/ 0 h 4151086"/>
              <a:gd name="connsiteX5" fmla="*/ 4151086 w 4151086"/>
              <a:gd name="connsiteY5" fmla="*/ 4151086 h 4151086"/>
              <a:gd name="connsiteX6" fmla="*/ 0 w 4151086"/>
              <a:gd name="connsiteY6" fmla="*/ 4151086 h 4151086"/>
              <a:gd name="connsiteX7" fmla="*/ 0 w 4151086"/>
              <a:gd name="connsiteY7" fmla="*/ 0 h 415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1086" h="4151086">
                <a:moveTo>
                  <a:pt x="3851725" y="337200"/>
                </a:moveTo>
                <a:lnTo>
                  <a:pt x="336511" y="337200"/>
                </a:lnTo>
                <a:lnTo>
                  <a:pt x="336512" y="3852414"/>
                </a:lnTo>
                <a:lnTo>
                  <a:pt x="3851725" y="3852414"/>
                </a:lnTo>
                <a:close/>
                <a:moveTo>
                  <a:pt x="4151086" y="0"/>
                </a:moveTo>
                <a:lnTo>
                  <a:pt x="4151086" y="4151086"/>
                </a:lnTo>
                <a:lnTo>
                  <a:pt x="0" y="41510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39DEAECE-B473-BD93-8C67-7B2E6009295B}"/>
              </a:ext>
            </a:extLst>
          </p:cNvPr>
          <p:cNvSpPr/>
          <p:nvPr/>
        </p:nvSpPr>
        <p:spPr>
          <a:xfrm rot="18837313">
            <a:off x="3400730" y="1953664"/>
            <a:ext cx="3558608" cy="3496718"/>
          </a:xfrm>
          <a:prstGeom prst="roundRect">
            <a:avLst>
              <a:gd name="adj" fmla="val 0"/>
            </a:avLst>
          </a:prstGeom>
          <a:solidFill>
            <a:srgbClr val="FF7D7D">
              <a:alpha val="51765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8" name="Rettangolo con angoli arrotondati 87">
            <a:extLst>
              <a:ext uri="{FF2B5EF4-FFF2-40B4-BE49-F238E27FC236}">
                <a16:creationId xmlns:a16="http://schemas.microsoft.com/office/drawing/2014/main" id="{C8AD1CB8-82FC-4E82-DDFF-2896D0C5D634}"/>
              </a:ext>
            </a:extLst>
          </p:cNvPr>
          <p:cNvSpPr/>
          <p:nvPr/>
        </p:nvSpPr>
        <p:spPr>
          <a:xfrm rot="18837313">
            <a:off x="4885435" y="323439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Rettangolo con angoli arrotondati 88">
            <a:extLst>
              <a:ext uri="{FF2B5EF4-FFF2-40B4-BE49-F238E27FC236}">
                <a16:creationId xmlns:a16="http://schemas.microsoft.com/office/drawing/2014/main" id="{67872841-2F9E-B678-8215-985705F0BC29}"/>
              </a:ext>
            </a:extLst>
          </p:cNvPr>
          <p:cNvSpPr/>
          <p:nvPr/>
        </p:nvSpPr>
        <p:spPr>
          <a:xfrm rot="18837313">
            <a:off x="4885434" y="323439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ettangolo con angoli arrotondati 70">
            <a:extLst>
              <a:ext uri="{FF2B5EF4-FFF2-40B4-BE49-F238E27FC236}">
                <a16:creationId xmlns:a16="http://schemas.microsoft.com/office/drawing/2014/main" id="{7A5A0420-8A7C-0867-3873-FB2D003E9DE4}"/>
              </a:ext>
            </a:extLst>
          </p:cNvPr>
          <p:cNvSpPr/>
          <p:nvPr/>
        </p:nvSpPr>
        <p:spPr>
          <a:xfrm rot="18837313">
            <a:off x="4827956" y="74172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Rettangolo con angoli arrotondati 82">
            <a:extLst>
              <a:ext uri="{FF2B5EF4-FFF2-40B4-BE49-F238E27FC236}">
                <a16:creationId xmlns:a16="http://schemas.microsoft.com/office/drawing/2014/main" id="{1C21B8CD-E049-5FBD-645D-1D3EB456AF11}"/>
              </a:ext>
            </a:extLst>
          </p:cNvPr>
          <p:cNvSpPr/>
          <p:nvPr/>
        </p:nvSpPr>
        <p:spPr>
          <a:xfrm rot="18837313">
            <a:off x="4827955" y="74172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Parallelogramma 30">
            <a:extLst>
              <a:ext uri="{FF2B5EF4-FFF2-40B4-BE49-F238E27FC236}">
                <a16:creationId xmlns:a16="http://schemas.microsoft.com/office/drawing/2014/main" id="{D7C1D725-72B4-59FC-3D76-25024DA230B3}"/>
              </a:ext>
            </a:extLst>
          </p:cNvPr>
          <p:cNvSpPr/>
          <p:nvPr/>
        </p:nvSpPr>
        <p:spPr>
          <a:xfrm>
            <a:off x="6321562" y="220346"/>
            <a:ext cx="5669771" cy="530884"/>
          </a:xfrm>
          <a:prstGeom prst="parallelogram">
            <a:avLst>
              <a:gd name="adj" fmla="val 99746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48000"/>
                </a:schemeClr>
              </a:gs>
              <a:gs pos="35000">
                <a:schemeClr val="bg1"/>
              </a:gs>
            </a:gsLst>
            <a:lin ang="0" scaled="0"/>
          </a:gradFill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1" name="Triangolo isoscele 110">
            <a:extLst>
              <a:ext uri="{FF2B5EF4-FFF2-40B4-BE49-F238E27FC236}">
                <a16:creationId xmlns:a16="http://schemas.microsoft.com/office/drawing/2014/main" id="{ED65BB45-E8C1-9E0F-36A2-67CD4A1F14BC}"/>
              </a:ext>
            </a:extLst>
          </p:cNvPr>
          <p:cNvSpPr/>
          <p:nvPr/>
        </p:nvSpPr>
        <p:spPr>
          <a:xfrm rot="11156991">
            <a:off x="9047673" y="1042759"/>
            <a:ext cx="533033" cy="3278205"/>
          </a:xfrm>
          <a:prstGeom prst="triangle">
            <a:avLst/>
          </a:prstGeom>
          <a:solidFill>
            <a:srgbClr val="FFFF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pic>
        <p:nvPicPr>
          <p:cNvPr id="103" name="Immagine 102">
            <a:extLst>
              <a:ext uri="{FF2B5EF4-FFF2-40B4-BE49-F238E27FC236}">
                <a16:creationId xmlns:a16="http://schemas.microsoft.com/office/drawing/2014/main" id="{63F0F37C-B1E2-E1FD-E1BC-50D8AC733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9663" y="125447"/>
            <a:ext cx="914334" cy="721627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ttangolo con angoli arrotondati 85">
            <a:extLst>
              <a:ext uri="{FF2B5EF4-FFF2-40B4-BE49-F238E27FC236}">
                <a16:creationId xmlns:a16="http://schemas.microsoft.com/office/drawing/2014/main" id="{A3A82DF9-F42F-E313-5D7A-D07E9309F755}"/>
              </a:ext>
            </a:extLst>
          </p:cNvPr>
          <p:cNvSpPr/>
          <p:nvPr/>
        </p:nvSpPr>
        <p:spPr>
          <a:xfrm rot="18837313">
            <a:off x="4917552" y="6108219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Rettangolo con angoli arrotondati 86">
            <a:extLst>
              <a:ext uri="{FF2B5EF4-FFF2-40B4-BE49-F238E27FC236}">
                <a16:creationId xmlns:a16="http://schemas.microsoft.com/office/drawing/2014/main" id="{4E8E2515-5ECD-79BD-6A6F-69F6AF75776C}"/>
              </a:ext>
            </a:extLst>
          </p:cNvPr>
          <p:cNvSpPr/>
          <p:nvPr/>
        </p:nvSpPr>
        <p:spPr>
          <a:xfrm rot="18837313">
            <a:off x="4917551" y="6108219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Rettangolo con angoli arrotondati 83">
            <a:extLst>
              <a:ext uri="{FF2B5EF4-FFF2-40B4-BE49-F238E27FC236}">
                <a16:creationId xmlns:a16="http://schemas.microsoft.com/office/drawing/2014/main" id="{123220AD-7A71-64A5-7B64-9A5CE024742D}"/>
              </a:ext>
            </a:extLst>
          </p:cNvPr>
          <p:cNvSpPr/>
          <p:nvPr/>
        </p:nvSpPr>
        <p:spPr>
          <a:xfrm rot="18837313">
            <a:off x="7231713" y="3383273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Rettangolo con angoli arrotondati 84">
            <a:extLst>
              <a:ext uri="{FF2B5EF4-FFF2-40B4-BE49-F238E27FC236}">
                <a16:creationId xmlns:a16="http://schemas.microsoft.com/office/drawing/2014/main" id="{3E3C6B4C-F403-6B4C-2F39-8CC9456C91C3}"/>
              </a:ext>
            </a:extLst>
          </p:cNvPr>
          <p:cNvSpPr/>
          <p:nvPr/>
        </p:nvSpPr>
        <p:spPr>
          <a:xfrm rot="18837313">
            <a:off x="7231712" y="3383273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ttangolo con angoli arrotondati 66">
            <a:extLst>
              <a:ext uri="{FF2B5EF4-FFF2-40B4-BE49-F238E27FC236}">
                <a16:creationId xmlns:a16="http://schemas.microsoft.com/office/drawing/2014/main" id="{39039709-046D-3B53-B930-07A9CEC8D74A}"/>
              </a:ext>
            </a:extLst>
          </p:cNvPr>
          <p:cNvSpPr/>
          <p:nvPr/>
        </p:nvSpPr>
        <p:spPr>
          <a:xfrm rot="18837313">
            <a:off x="2156940" y="3503998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B0A37218-7E99-215C-B6B1-B74774DAE8DE}"/>
              </a:ext>
            </a:extLst>
          </p:cNvPr>
          <p:cNvSpPr/>
          <p:nvPr/>
        </p:nvSpPr>
        <p:spPr>
          <a:xfrm rot="18837313">
            <a:off x="2156939" y="3503998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7" name="Immagine 116">
            <a:extLst>
              <a:ext uri="{FF2B5EF4-FFF2-40B4-BE49-F238E27FC236}">
                <a16:creationId xmlns:a16="http://schemas.microsoft.com/office/drawing/2014/main" id="{807FF401-149E-0785-6AA5-C97EB2D559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355812" y="3528459"/>
            <a:ext cx="3286767" cy="2001960"/>
          </a:xfrm>
          <a:prstGeom prst="rect">
            <a:avLst/>
          </a:prstGeom>
        </p:spPr>
      </p:pic>
      <p:pic>
        <p:nvPicPr>
          <p:cNvPr id="136" name="Immagine 135">
            <a:extLst>
              <a:ext uri="{FF2B5EF4-FFF2-40B4-BE49-F238E27FC236}">
                <a16:creationId xmlns:a16="http://schemas.microsoft.com/office/drawing/2014/main" id="{24225D3F-768C-7F46-A33D-5BB831B897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655" y="5261637"/>
            <a:ext cx="2809867" cy="1139920"/>
          </a:xfrm>
          <a:prstGeom prst="rect">
            <a:avLst/>
          </a:prstGeom>
        </p:spPr>
      </p:pic>
      <p:pic>
        <p:nvPicPr>
          <p:cNvPr id="138" name="Immagine 137" descr="Immagine che contiene testo, grafica vettoriale, mongolfiera, veivolo&#10;&#10;Descrizione generata automaticamente">
            <a:extLst>
              <a:ext uri="{FF2B5EF4-FFF2-40B4-BE49-F238E27FC236}">
                <a16:creationId xmlns:a16="http://schemas.microsoft.com/office/drawing/2014/main" id="{CF49F9CB-557E-CCA7-010C-7A1D920533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"/>
          <a:stretch/>
        </p:blipFill>
        <p:spPr>
          <a:xfrm>
            <a:off x="132809" y="206478"/>
            <a:ext cx="2748070" cy="2002252"/>
          </a:xfrm>
          <a:prstGeom prst="rect">
            <a:avLst/>
          </a:prstGeom>
        </p:spPr>
      </p:pic>
      <p:pic>
        <p:nvPicPr>
          <p:cNvPr id="142" name="Immagine 141">
            <a:extLst>
              <a:ext uri="{FF2B5EF4-FFF2-40B4-BE49-F238E27FC236}">
                <a16:creationId xmlns:a16="http://schemas.microsoft.com/office/drawing/2014/main" id="{DCF8F7E3-34D0-4864-454E-F8AC964D9A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2793" y="1497723"/>
            <a:ext cx="2521335" cy="1183385"/>
          </a:xfrm>
          <a:prstGeom prst="rect">
            <a:avLst/>
          </a:prstGeom>
        </p:spPr>
      </p:pic>
      <p:pic>
        <p:nvPicPr>
          <p:cNvPr id="152" name="Immagine 151">
            <a:extLst>
              <a:ext uri="{FF2B5EF4-FFF2-40B4-BE49-F238E27FC236}">
                <a16:creationId xmlns:a16="http://schemas.microsoft.com/office/drawing/2014/main" id="{6989CC31-6298-57B2-ECE1-792B1A8AB5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7186" y="-53020"/>
            <a:ext cx="3237170" cy="1189879"/>
          </a:xfrm>
          <a:prstGeom prst="rect">
            <a:avLst/>
          </a:prstGeom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997883" y="1797105"/>
            <a:ext cx="5299030" cy="2728254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tIns="324000">
            <a:no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Lo sport è lealtà </a:t>
            </a:r>
            <a:b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e rispetto delle regole. </a:t>
            </a:r>
          </a:p>
          <a:p>
            <a:pPr marL="174625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Anche </a:t>
            </a:r>
          </a:p>
          <a:p>
            <a:pPr marL="631825" indent="-457200">
              <a:lnSpc>
                <a:spcPts val="2489"/>
              </a:lnSpc>
              <a:spcBef>
                <a:spcPts val="7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lotta alle scorciatoie, </a:t>
            </a:r>
          </a:p>
          <a:p>
            <a:pPr marL="631825" indent="-457200">
              <a:lnSpc>
                <a:spcPts val="2489"/>
              </a:lnSpc>
              <a:spcBef>
                <a:spcPts val="7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lotta al doping.</a:t>
            </a:r>
          </a:p>
        </p:txBody>
      </p:sp>
      <p:pic>
        <p:nvPicPr>
          <p:cNvPr id="4" name="Elemento grafico 3" descr="Stretta di mano contorno">
            <a:extLst>
              <a:ext uri="{FF2B5EF4-FFF2-40B4-BE49-F238E27FC236}">
                <a16:creationId xmlns:a16="http://schemas.microsoft.com/office/drawing/2014/main" id="{C232D40F-2E28-4A14-5EAE-D6E1A382A4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21845" y="4240350"/>
            <a:ext cx="2391208" cy="239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59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4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4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4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4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14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1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4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2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7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1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4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65" grpId="0" animBg="1"/>
      <p:bldP spid="63" grpId="0" animBg="1"/>
      <p:bldP spid="88" grpId="0" animBg="1"/>
      <p:bldP spid="89" grpId="0" animBg="1"/>
      <p:bldP spid="71" grpId="0" animBg="1"/>
      <p:bldP spid="83" grpId="0" animBg="1"/>
      <p:bldP spid="31" grpId="0" animBg="1"/>
      <p:bldP spid="111" grpId="0" animBg="1"/>
      <p:bldP spid="86" grpId="0" animBg="1"/>
      <p:bldP spid="87" grpId="0" animBg="1"/>
      <p:bldP spid="84" grpId="0" animBg="1"/>
      <p:bldP spid="85" grpId="0" animBg="1"/>
      <p:bldP spid="67" grpId="0" animBg="1"/>
      <p:bldP spid="27" grpId="0" animBg="1"/>
      <p:bldP spid="46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192298" y="0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92D050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7EAAEC09-266A-A7F4-6CFE-6E0A676D9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9" y="5784497"/>
            <a:ext cx="377084" cy="533393"/>
          </a:xfrm>
          <a:prstGeom prst="rect">
            <a:avLst/>
          </a:prstGeom>
        </p:spPr>
      </p:pic>
      <p:sp>
        <p:nvSpPr>
          <p:cNvPr id="2" name="Rettangolo 5">
            <a:extLst>
              <a:ext uri="{FF2B5EF4-FFF2-40B4-BE49-F238E27FC236}">
                <a16:creationId xmlns:a16="http://schemas.microsoft.com/office/drawing/2014/main" id="{B58AAE1E-34E9-7D1A-5632-A87D6085FC9F}"/>
              </a:ext>
            </a:extLst>
          </p:cNvPr>
          <p:cNvSpPr/>
          <p:nvPr/>
        </p:nvSpPr>
        <p:spPr>
          <a:xfrm flipH="1">
            <a:off x="-19959" y="-19336"/>
            <a:ext cx="2165759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FFBCBC">
                  <a:alpha val="42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magine 34">
            <a:extLst>
              <a:ext uri="{FF2B5EF4-FFF2-40B4-BE49-F238E27FC236}">
                <a16:creationId xmlns:a16="http://schemas.microsoft.com/office/drawing/2014/main" id="{54B0A5EB-2C31-E35A-F123-4665C560B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1" y="5552703"/>
            <a:ext cx="3767557" cy="11916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544EF61A-50F7-EF73-52B7-8EBD4D3A0D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451851" y="3550954"/>
            <a:ext cx="3581899" cy="2181724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D3CE00DE-4735-BE34-72C9-93F75D5DE9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339" y="5028593"/>
            <a:ext cx="973635" cy="768429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38040370-1104-9E99-5E4E-12C131D6DDBD}"/>
              </a:ext>
            </a:extLst>
          </p:cNvPr>
          <p:cNvSpPr/>
          <p:nvPr/>
        </p:nvSpPr>
        <p:spPr>
          <a:xfrm>
            <a:off x="5304986" y="141856"/>
            <a:ext cx="45842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68000"/>
                    </a:prstClr>
                  </a:outerShdw>
                </a:effectLst>
                <a:latin typeface="American Captain Eternal" panose="02000503030000020004" pitchFamily="50" charset="0"/>
              </a:rPr>
              <a:t>Michael Jordan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F34DAAD-7B39-988E-B836-36B786E437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" y="3016549"/>
            <a:ext cx="2969083" cy="221428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35EB5623-6E8B-6F12-F6E5-CE2E8D4447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1160" y="738896"/>
            <a:ext cx="1857169" cy="278439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9899CF5B-4751-2108-2397-1A14322362D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7510" y="745894"/>
            <a:ext cx="1857169" cy="2784395"/>
          </a:xfrm>
          <a:custGeom>
            <a:avLst/>
            <a:gdLst>
              <a:gd name="connsiteX0" fmla="*/ 1857169 w 1857169"/>
              <a:gd name="connsiteY0" fmla="*/ 1011115 h 2784395"/>
              <a:gd name="connsiteX1" fmla="*/ 1857169 w 1857169"/>
              <a:gd name="connsiteY1" fmla="*/ 1372299 h 2784395"/>
              <a:gd name="connsiteX2" fmla="*/ 1732828 w 1857169"/>
              <a:gd name="connsiteY2" fmla="*/ 1099925 h 2784395"/>
              <a:gd name="connsiteX3" fmla="*/ 0 w 1857169"/>
              <a:gd name="connsiteY3" fmla="*/ 909309 h 2784395"/>
              <a:gd name="connsiteX4" fmla="*/ 266878 w 1857169"/>
              <a:gd name="connsiteY4" fmla="*/ 1099925 h 2784395"/>
              <a:gd name="connsiteX5" fmla="*/ 123629 w 1857169"/>
              <a:gd name="connsiteY5" fmla="*/ 1413718 h 2784395"/>
              <a:gd name="connsiteX6" fmla="*/ 463278 w 1857169"/>
              <a:gd name="connsiteY6" fmla="*/ 1444832 h 2784395"/>
              <a:gd name="connsiteX7" fmla="*/ 493965 w 1857169"/>
              <a:gd name="connsiteY7" fmla="*/ 1789204 h 2784395"/>
              <a:gd name="connsiteX8" fmla="*/ 803453 w 1857169"/>
              <a:gd name="connsiteY8" fmla="*/ 1643964 h 2784395"/>
              <a:gd name="connsiteX9" fmla="*/ 999853 w 1857169"/>
              <a:gd name="connsiteY9" fmla="*/ 1926642 h 2784395"/>
              <a:gd name="connsiteX10" fmla="*/ 1196253 w 1857169"/>
              <a:gd name="connsiteY10" fmla="*/ 1643964 h 2784395"/>
              <a:gd name="connsiteX11" fmla="*/ 1505741 w 1857169"/>
              <a:gd name="connsiteY11" fmla="*/ 1789204 h 2784395"/>
              <a:gd name="connsiteX12" fmla="*/ 1536428 w 1857169"/>
              <a:gd name="connsiteY12" fmla="*/ 1444832 h 2784395"/>
              <a:gd name="connsiteX13" fmla="*/ 1857169 w 1857169"/>
              <a:gd name="connsiteY13" fmla="*/ 1415450 h 2784395"/>
              <a:gd name="connsiteX14" fmla="*/ 1857169 w 1857169"/>
              <a:gd name="connsiteY14" fmla="*/ 2784395 h 2784395"/>
              <a:gd name="connsiteX15" fmla="*/ 0 w 1857169"/>
              <a:gd name="connsiteY15" fmla="*/ 2784395 h 2784395"/>
              <a:gd name="connsiteX16" fmla="*/ 1857169 w 1857169"/>
              <a:gd name="connsiteY16" fmla="*/ 429288 h 2784395"/>
              <a:gd name="connsiteX17" fmla="*/ 1857169 w 1857169"/>
              <a:gd name="connsiteY17" fmla="*/ 790471 h 2784395"/>
              <a:gd name="connsiteX18" fmla="*/ 1732828 w 1857169"/>
              <a:gd name="connsiteY18" fmla="*/ 701661 h 2784395"/>
              <a:gd name="connsiteX19" fmla="*/ 1086740 w 1857169"/>
              <a:gd name="connsiteY19" fmla="*/ 0 h 2784395"/>
              <a:gd name="connsiteX20" fmla="*/ 1857169 w 1857169"/>
              <a:gd name="connsiteY20" fmla="*/ 0 h 2784395"/>
              <a:gd name="connsiteX21" fmla="*/ 1857169 w 1857169"/>
              <a:gd name="connsiteY21" fmla="*/ 386137 h 2784395"/>
              <a:gd name="connsiteX22" fmla="*/ 1536428 w 1857169"/>
              <a:gd name="connsiteY22" fmla="*/ 356754 h 2784395"/>
              <a:gd name="connsiteX23" fmla="*/ 1505741 w 1857169"/>
              <a:gd name="connsiteY23" fmla="*/ 12382 h 2784395"/>
              <a:gd name="connsiteX24" fmla="*/ 1196253 w 1857169"/>
              <a:gd name="connsiteY24" fmla="*/ 157622 h 2784395"/>
              <a:gd name="connsiteX25" fmla="*/ 0 w 1857169"/>
              <a:gd name="connsiteY25" fmla="*/ 0 h 2784395"/>
              <a:gd name="connsiteX26" fmla="*/ 912966 w 1857169"/>
              <a:gd name="connsiteY26" fmla="*/ 0 h 2784395"/>
              <a:gd name="connsiteX27" fmla="*/ 803453 w 1857169"/>
              <a:gd name="connsiteY27" fmla="*/ 157622 h 2784395"/>
              <a:gd name="connsiteX28" fmla="*/ 493965 w 1857169"/>
              <a:gd name="connsiteY28" fmla="*/ 12382 h 2784395"/>
              <a:gd name="connsiteX29" fmla="*/ 463278 w 1857169"/>
              <a:gd name="connsiteY29" fmla="*/ 356754 h 2784395"/>
              <a:gd name="connsiteX30" fmla="*/ 123629 w 1857169"/>
              <a:gd name="connsiteY30" fmla="*/ 387869 h 2784395"/>
              <a:gd name="connsiteX31" fmla="*/ 266878 w 1857169"/>
              <a:gd name="connsiteY31" fmla="*/ 701661 h 2784395"/>
              <a:gd name="connsiteX32" fmla="*/ 0 w 1857169"/>
              <a:gd name="connsiteY32" fmla="*/ 892277 h 278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57169" h="2784395">
                <a:moveTo>
                  <a:pt x="1857169" y="1011115"/>
                </a:moveTo>
                <a:lnTo>
                  <a:pt x="1857169" y="1372299"/>
                </a:lnTo>
                <a:lnTo>
                  <a:pt x="1732828" y="1099925"/>
                </a:lnTo>
                <a:close/>
                <a:moveTo>
                  <a:pt x="0" y="909309"/>
                </a:moveTo>
                <a:lnTo>
                  <a:pt x="266878" y="1099925"/>
                </a:lnTo>
                <a:lnTo>
                  <a:pt x="123629" y="1413718"/>
                </a:lnTo>
                <a:lnTo>
                  <a:pt x="463278" y="1444832"/>
                </a:lnTo>
                <a:lnTo>
                  <a:pt x="493965" y="1789204"/>
                </a:lnTo>
                <a:lnTo>
                  <a:pt x="803453" y="1643964"/>
                </a:lnTo>
                <a:lnTo>
                  <a:pt x="999853" y="1926642"/>
                </a:lnTo>
                <a:lnTo>
                  <a:pt x="1196253" y="1643964"/>
                </a:lnTo>
                <a:lnTo>
                  <a:pt x="1505741" y="1789204"/>
                </a:lnTo>
                <a:lnTo>
                  <a:pt x="1536428" y="1444832"/>
                </a:lnTo>
                <a:lnTo>
                  <a:pt x="1857169" y="1415450"/>
                </a:lnTo>
                <a:lnTo>
                  <a:pt x="1857169" y="2784395"/>
                </a:lnTo>
                <a:lnTo>
                  <a:pt x="0" y="2784395"/>
                </a:lnTo>
                <a:close/>
                <a:moveTo>
                  <a:pt x="1857169" y="429288"/>
                </a:moveTo>
                <a:lnTo>
                  <a:pt x="1857169" y="790471"/>
                </a:lnTo>
                <a:lnTo>
                  <a:pt x="1732828" y="701661"/>
                </a:lnTo>
                <a:close/>
                <a:moveTo>
                  <a:pt x="1086740" y="0"/>
                </a:moveTo>
                <a:lnTo>
                  <a:pt x="1857169" y="0"/>
                </a:lnTo>
                <a:lnTo>
                  <a:pt x="1857169" y="386137"/>
                </a:lnTo>
                <a:lnTo>
                  <a:pt x="1536428" y="356754"/>
                </a:lnTo>
                <a:lnTo>
                  <a:pt x="1505741" y="12382"/>
                </a:lnTo>
                <a:lnTo>
                  <a:pt x="1196253" y="157622"/>
                </a:lnTo>
                <a:close/>
                <a:moveTo>
                  <a:pt x="0" y="0"/>
                </a:moveTo>
                <a:lnTo>
                  <a:pt x="912966" y="0"/>
                </a:lnTo>
                <a:lnTo>
                  <a:pt x="803453" y="157622"/>
                </a:lnTo>
                <a:lnTo>
                  <a:pt x="493965" y="12382"/>
                </a:lnTo>
                <a:lnTo>
                  <a:pt x="463278" y="356754"/>
                </a:lnTo>
                <a:lnTo>
                  <a:pt x="123629" y="387869"/>
                </a:lnTo>
                <a:lnTo>
                  <a:pt x="266878" y="701661"/>
                </a:lnTo>
                <a:lnTo>
                  <a:pt x="0" y="892277"/>
                </a:lnTo>
                <a:close/>
              </a:path>
            </a:pathLst>
          </a:custGeom>
          <a:effectLst>
            <a:softEdge rad="38100"/>
          </a:effectLst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516487" y="1299753"/>
            <a:ext cx="6019110" cy="2423236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lIns="36000" tIns="108000" rIns="36000">
            <a:noAutofit/>
          </a:bodyPr>
          <a:lstStyle>
            <a:defPPr>
              <a:defRPr lang="en-US"/>
            </a:defPPr>
            <a:lvl1pPr marL="174625" indent="0" defTabSz="756026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Font typeface="Arial" panose="020B0604020202020204" pitchFamily="34" charset="0"/>
              <a:buNone/>
              <a:tabLst>
                <a:tab pos="447675" algn="l"/>
              </a:tabLst>
              <a:defRPr sz="2400" b="1">
                <a:latin typeface="Akko Rounded Pro Medium" panose="020B0603060303060303" pitchFamily="34" charset="0"/>
              </a:defRPr>
            </a:lvl1pPr>
            <a:lvl2pPr marL="567019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/>
            </a:lvl2pPr>
            <a:lvl3pPr marL="945032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/>
            </a:lvl3pPr>
            <a:lvl4pPr marL="1323045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4pPr>
            <a:lvl5pPr marL="1701058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5pPr>
            <a:lvl6pPr marL="2079071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6pPr>
            <a:lvl7pPr marL="2457084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7pPr>
            <a:lvl8pPr marL="2835097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8pPr>
            <a:lvl9pPr marL="3213110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9pPr>
          </a:lstStyle>
          <a:p>
            <a:r>
              <a:rPr lang="it-IT" dirty="0">
                <a:latin typeface="Franklin Gothic Demi" panose="020B0703020102020204" pitchFamily="34" charset="0"/>
              </a:rPr>
              <a:t>			</a:t>
            </a:r>
            <a:r>
              <a:rPr lang="it-IT" b="0" dirty="0">
                <a:latin typeface="Franklin Gothic Demi" panose="020B0703020102020204" pitchFamily="34" charset="0"/>
              </a:rPr>
              <a:t>Una sintesi perfetta </a:t>
            </a:r>
            <a:br>
              <a:rPr lang="it-IT" b="0" dirty="0">
                <a:latin typeface="Franklin Gothic Demi" panose="020B0703020102020204" pitchFamily="34" charset="0"/>
              </a:rPr>
            </a:br>
            <a:r>
              <a:rPr lang="it-IT" b="0" dirty="0">
                <a:latin typeface="Franklin Gothic Demi" panose="020B0703020102020204" pitchFamily="34" charset="0"/>
              </a:rPr>
              <a:t>			della </a:t>
            </a:r>
            <a:r>
              <a:rPr lang="it-IT" dirty="0">
                <a:solidFill>
                  <a:srgbClr val="C00000"/>
                </a:solidFill>
                <a:latin typeface="Franklin Gothic Demi" panose="020B0703020102020204" pitchFamily="34" charset="0"/>
              </a:rPr>
              <a:t>messa</a:t>
            </a:r>
            <a:r>
              <a:rPr lang="it-IT" b="0" dirty="0">
                <a:latin typeface="Franklin Gothic Demi" panose="020B0703020102020204" pitchFamily="34" charset="0"/>
              </a:rPr>
              <a:t> mattutina del Papa: </a:t>
            </a:r>
            <a:br>
              <a:rPr lang="it-IT" b="0" dirty="0">
                <a:latin typeface="Franklin Gothic Demi" panose="020B0703020102020204" pitchFamily="34" charset="0"/>
              </a:rPr>
            </a:br>
            <a:r>
              <a:rPr lang="it-IT" b="0" dirty="0">
                <a:latin typeface="Franklin Gothic Demi" panose="020B0703020102020204" pitchFamily="34" charset="0"/>
              </a:rPr>
              <a:t>			</a:t>
            </a:r>
            <a:r>
              <a:rPr lang="it-IT" sz="2000" b="0" dirty="0">
                <a:solidFill>
                  <a:srgbClr val="FF0000"/>
                </a:solidFill>
                <a:latin typeface="Franklin Gothic Demi" panose="020B0703020102020204" pitchFamily="34" charset="0"/>
              </a:rPr>
              <a:t>(</a:t>
            </a:r>
            <a:r>
              <a:rPr lang="it-IT" sz="2200" b="0" dirty="0">
                <a:solidFill>
                  <a:srgbClr val="FF0000"/>
                </a:solidFill>
                <a:latin typeface="Franklin Gothic Demi" panose="020B0703020102020204" pitchFamily="34" charset="0"/>
              </a:rPr>
              <a:t>è il sacrificio di Cristo</a:t>
            </a:r>
            <a:r>
              <a:rPr lang="it-IT" sz="1800" b="0" dirty="0">
                <a:solidFill>
                  <a:srgbClr val="FF0000"/>
                </a:solidFill>
                <a:latin typeface="Franklin Gothic Demi" panose="020B0703020102020204" pitchFamily="34" charset="0"/>
              </a:rPr>
              <a:t>, </a:t>
            </a:r>
            <a:r>
              <a:rPr lang="it-IT" sz="1800" b="0" dirty="0" err="1">
                <a:solidFill>
                  <a:srgbClr val="FF0000"/>
                </a:solidFill>
                <a:latin typeface="Franklin Gothic Demi" panose="020B0703020102020204" pitchFamily="34" charset="0"/>
              </a:rPr>
              <a:t>ndr</a:t>
            </a:r>
            <a:r>
              <a:rPr lang="it-IT" sz="2000" b="0" dirty="0">
                <a:solidFill>
                  <a:srgbClr val="FF0000"/>
                </a:solidFill>
                <a:latin typeface="Franklin Gothic Demi" panose="020B0703020102020204" pitchFamily="34" charset="0"/>
              </a:rPr>
              <a:t>)</a:t>
            </a:r>
          </a:p>
          <a:p>
            <a:pPr marL="517525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it-IT" dirty="0">
                <a:latin typeface="Franklin Gothic Demi" panose="020B0703020102020204" pitchFamily="34" charset="0"/>
              </a:rPr>
              <a:t>entra</a:t>
            </a:r>
            <a:r>
              <a:rPr lang="it-IT" b="0" dirty="0">
                <a:latin typeface="Franklin Gothic Demi" panose="020B0703020102020204" pitchFamily="34" charset="0"/>
              </a:rPr>
              <a:t> che assomiglia </a:t>
            </a:r>
            <a:br>
              <a:rPr lang="it-IT" b="0" dirty="0">
                <a:latin typeface="Franklin Gothic Demi" panose="020B0703020102020204" pitchFamily="34" charset="0"/>
              </a:rPr>
            </a:br>
            <a:r>
              <a:rPr lang="it-IT" b="0" dirty="0">
                <a:latin typeface="Franklin Gothic Demi" panose="020B0703020102020204" pitchFamily="34" charset="0"/>
              </a:rPr>
              <a:t>		ad una </a:t>
            </a:r>
            <a:r>
              <a:rPr lang="it-IT" dirty="0">
                <a:latin typeface="Franklin Gothic Demi" panose="020B0703020102020204" pitchFamily="34" charset="0"/>
              </a:rPr>
              <a:t>barchetta</a:t>
            </a:r>
            <a:r>
              <a:rPr lang="it-IT" b="0" dirty="0">
                <a:latin typeface="Franklin Gothic Demi" panose="020B0703020102020204" pitchFamily="34" charset="0"/>
              </a:rPr>
              <a:t> da pesca. </a:t>
            </a:r>
          </a:p>
          <a:p>
            <a:pPr marL="517525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it-IT" b="0" dirty="0">
                <a:latin typeface="Franklin Gothic Demi" panose="020B0703020102020204" pitchFamily="34" charset="0"/>
              </a:rPr>
              <a:t>Quando </a:t>
            </a:r>
            <a:r>
              <a:rPr lang="it-IT" dirty="0">
                <a:latin typeface="Franklin Gothic Demi" panose="020B0703020102020204" pitchFamily="34" charset="0"/>
              </a:rPr>
              <a:t>esce</a:t>
            </a:r>
            <a:r>
              <a:rPr lang="it-IT" b="0" dirty="0">
                <a:latin typeface="Franklin Gothic Demi" panose="020B0703020102020204" pitchFamily="34" charset="0"/>
              </a:rPr>
              <a:t> ha la forza </a:t>
            </a:r>
            <a:br>
              <a:rPr lang="it-IT" b="0" dirty="0">
                <a:latin typeface="Franklin Gothic Demi" panose="020B0703020102020204" pitchFamily="34" charset="0"/>
              </a:rPr>
            </a:br>
            <a:r>
              <a:rPr lang="it-IT" b="0" dirty="0">
                <a:latin typeface="Franklin Gothic Demi" panose="020B0703020102020204" pitchFamily="34" charset="0"/>
              </a:rPr>
              <a:t>		di un </a:t>
            </a:r>
            <a:r>
              <a:rPr lang="it-IT" dirty="0">
                <a:latin typeface="Franklin Gothic Demi" panose="020B0703020102020204" pitchFamily="34" charset="0"/>
              </a:rPr>
              <a:t>cacciatorpediniere</a:t>
            </a:r>
            <a:r>
              <a:rPr lang="it-IT" b="0" dirty="0">
                <a:latin typeface="Franklin Gothic Demi" panose="020B0703020102020204" pitchFamily="34" charset="0"/>
              </a:rPr>
              <a:t>.</a:t>
            </a:r>
          </a:p>
          <a:p>
            <a:endParaRPr lang="it-IT" b="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CF63B61-5D50-A8DD-D5AB-5B31789B5F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1405"/>
          <a:stretch/>
        </p:blipFill>
        <p:spPr>
          <a:xfrm>
            <a:off x="-28344" y="12201"/>
            <a:ext cx="4034213" cy="2002366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D788EC9-833D-81A5-467C-8EC7CE49C7C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" t="-33791" r="3889" b="6391"/>
          <a:stretch/>
        </p:blipFill>
        <p:spPr>
          <a:xfrm>
            <a:off x="8206907" y="3165253"/>
            <a:ext cx="2004501" cy="3304849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0" name="Segnaposto testo 3">
            <a:extLst>
              <a:ext uri="{FF2B5EF4-FFF2-40B4-BE49-F238E27FC236}">
                <a16:creationId xmlns:a16="http://schemas.microsoft.com/office/drawing/2014/main" id="{29876EF0-8DF8-A6CB-2328-54BE79B0014D}"/>
              </a:ext>
            </a:extLst>
          </p:cNvPr>
          <p:cNvSpPr txBox="1">
            <a:spLocks/>
          </p:cNvSpPr>
          <p:nvPr/>
        </p:nvSpPr>
        <p:spPr>
          <a:xfrm>
            <a:off x="3166344" y="3678300"/>
            <a:ext cx="6019110" cy="2106198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lIns="36000" tIns="108000" rIns="36000">
            <a:noAutofit/>
          </a:bodyPr>
          <a:lstStyle>
            <a:defPPr>
              <a:defRPr lang="en-US"/>
            </a:defPPr>
            <a:lvl1pPr marL="174625" indent="0" defTabSz="756026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Font typeface="Arial" panose="020B0604020202020204" pitchFamily="34" charset="0"/>
              <a:buNone/>
              <a:tabLst>
                <a:tab pos="447675" algn="l"/>
              </a:tabLst>
              <a:defRPr sz="2400" b="1">
                <a:latin typeface="Akko Rounded Pro Medium" panose="020B0603060303060303" pitchFamily="34" charset="0"/>
              </a:defRPr>
            </a:lvl1pPr>
            <a:lvl2pPr marL="567019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/>
            </a:lvl2pPr>
            <a:lvl3pPr marL="945032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/>
            </a:lvl3pPr>
            <a:lvl4pPr marL="1323045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4pPr>
            <a:lvl5pPr marL="1701058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5pPr>
            <a:lvl6pPr marL="2079071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6pPr>
            <a:lvl7pPr marL="2457084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7pPr>
            <a:lvl8pPr marL="2835097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8pPr>
            <a:lvl9pPr marL="3213110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9pPr>
          </a:lstStyle>
          <a:p>
            <a:r>
              <a:rPr lang="it-IT" sz="2000" b="0" dirty="0">
                <a:solidFill>
                  <a:srgbClr val="FF0000"/>
                </a:solidFill>
                <a:latin typeface="Franklin Gothic Demi" panose="020B0703020102020204" pitchFamily="34" charset="0"/>
              </a:rPr>
              <a:t>MICHAEL JORDAN  </a:t>
            </a:r>
            <a:r>
              <a:rPr lang="it-IT" sz="2000" b="0" dirty="0">
                <a:latin typeface="Franklin Gothic Demi" panose="020B0703020102020204" pitchFamily="34" charset="0"/>
              </a:rPr>
              <a:t>a chi gli chiedeva dove trovasse </a:t>
            </a:r>
            <a:br>
              <a:rPr lang="it-IT" sz="2000" b="0" dirty="0">
                <a:latin typeface="Franklin Gothic Demi" panose="020B0703020102020204" pitchFamily="34" charset="0"/>
              </a:rPr>
            </a:br>
            <a:r>
              <a:rPr lang="it-IT" sz="2000" b="0" dirty="0">
                <a:latin typeface="Franklin Gothic Demi" panose="020B0703020102020204" pitchFamily="34" charset="0"/>
              </a:rPr>
              <a:t>la FORZA di RIMOTIVARSI </a:t>
            </a:r>
            <a:r>
              <a:rPr lang="it-IT" sz="2000" spc="100" dirty="0">
                <a:latin typeface="Franklin Gothic Demi" panose="020B0703020102020204" pitchFamily="34" charset="0"/>
              </a:rPr>
              <a:t>continuamente</a:t>
            </a:r>
            <a:r>
              <a:rPr lang="it-IT" b="0" dirty="0">
                <a:latin typeface="Franklin Gothic Demi" panose="020B0703020102020204" pitchFamily="34" charset="0"/>
              </a:rPr>
              <a:t>.</a:t>
            </a:r>
          </a:p>
          <a:p>
            <a:r>
              <a:rPr lang="it-IT" b="0" dirty="0">
                <a:latin typeface="Franklin Gothic Demi" panose="020B0703020102020204" pitchFamily="34" charset="0"/>
              </a:rPr>
              <a:t>Posso</a:t>
            </a:r>
            <a:r>
              <a:rPr lang="it-IT" dirty="0">
                <a:latin typeface="Franklin Gothic Demi" panose="020B0703020102020204" pitchFamily="34" charset="0"/>
              </a:rPr>
              <a:t> </a:t>
            </a:r>
            <a:r>
              <a:rPr lang="it-IT" b="0" dirty="0">
                <a:latin typeface="Franklin Gothic Demi" panose="020B0703020102020204" pitchFamily="34" charset="0"/>
              </a:rPr>
              <a:t>anche</a:t>
            </a:r>
            <a:r>
              <a:rPr lang="it-IT" dirty="0">
                <a:latin typeface="Franklin Gothic Demi" panose="020B0703020102020204" pitchFamily="34" charset="0"/>
              </a:rPr>
              <a:t> </a:t>
            </a:r>
            <a:r>
              <a:rPr lang="it-IT" dirty="0">
                <a:solidFill>
                  <a:srgbClr val="C00000"/>
                </a:solidFill>
                <a:latin typeface="Franklin Gothic Demi" panose="020B0703020102020204" pitchFamily="34" charset="0"/>
              </a:rPr>
              <a:t>accettare la sconfitta</a:t>
            </a:r>
            <a:r>
              <a:rPr lang="it-IT" b="0" dirty="0">
                <a:solidFill>
                  <a:srgbClr val="002060"/>
                </a:solidFill>
                <a:latin typeface="Franklin Gothic Demi" panose="020B0703020102020204" pitchFamily="34" charset="0"/>
              </a:rPr>
              <a:t>, </a:t>
            </a:r>
            <a:br>
              <a:rPr lang="it-IT" b="0" dirty="0">
                <a:solidFill>
                  <a:srgbClr val="002060"/>
                </a:solidFill>
                <a:latin typeface="Franklin Gothic Demi" panose="020B0703020102020204" pitchFamily="34" charset="0"/>
              </a:rPr>
            </a:br>
            <a:r>
              <a:rPr lang="it-IT" b="0" dirty="0">
                <a:latin typeface="Franklin Gothic Demi" panose="020B0703020102020204" pitchFamily="34" charset="0"/>
              </a:rPr>
              <a:t>perché tutti falliscono in qualcosa. </a:t>
            </a:r>
          </a:p>
          <a:p>
            <a:r>
              <a:rPr lang="it-IT" dirty="0">
                <a:latin typeface="Franklin Gothic Demi" panose="020B0703020102020204" pitchFamily="34" charset="0"/>
              </a:rPr>
              <a:t>Non posso accettare </a:t>
            </a:r>
            <a:br>
              <a:rPr lang="it-IT" b="0" dirty="0">
                <a:solidFill>
                  <a:srgbClr val="002060"/>
                </a:solidFill>
                <a:latin typeface="Franklin Gothic Demi" panose="020B0703020102020204" pitchFamily="34" charset="0"/>
              </a:rPr>
            </a:br>
            <a:r>
              <a:rPr lang="it-IT" b="0" dirty="0">
                <a:solidFill>
                  <a:srgbClr val="C00000"/>
                </a:solidFill>
                <a:latin typeface="Franklin Gothic Demi" panose="020B0703020102020204" pitchFamily="34" charset="0"/>
              </a:rPr>
              <a:t>di</a:t>
            </a:r>
            <a:r>
              <a:rPr lang="it-IT" dirty="0">
                <a:solidFill>
                  <a:srgbClr val="C00000"/>
                </a:solidFill>
                <a:latin typeface="Franklin Gothic Demi" panose="020B0703020102020204" pitchFamily="34" charset="0"/>
              </a:rPr>
              <a:t> RINUNCIARE a PROVARCI</a:t>
            </a:r>
          </a:p>
          <a:p>
            <a:endParaRPr lang="it-IT" b="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523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9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"/>
                            </p:stCondLst>
                            <p:childTnLst>
                              <p:par>
                                <p:cTn id="4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4" grpId="0"/>
      <p:bldP spid="46" grpId="0" uiExpand="1" build="p" animBg="1"/>
      <p:bldP spid="20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00B050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88C2E45F-EE5F-7274-3785-1A2FB0AC9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9" y="5784497"/>
            <a:ext cx="377084" cy="533393"/>
          </a:xfrm>
          <a:prstGeom prst="rect">
            <a:avLst/>
          </a:prstGeom>
        </p:spPr>
      </p:pic>
      <p:sp>
        <p:nvSpPr>
          <p:cNvPr id="3" name="Rettangolo 5">
            <a:extLst>
              <a:ext uri="{FF2B5EF4-FFF2-40B4-BE49-F238E27FC236}">
                <a16:creationId xmlns:a16="http://schemas.microsoft.com/office/drawing/2014/main" id="{5C802E62-571B-07E2-8DE2-5B34F65D0011}"/>
              </a:ext>
            </a:extLst>
          </p:cNvPr>
          <p:cNvSpPr/>
          <p:nvPr/>
        </p:nvSpPr>
        <p:spPr>
          <a:xfrm flipH="1">
            <a:off x="-19959" y="-19336"/>
            <a:ext cx="2165759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FFBCBC">
                  <a:alpha val="42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9E0C48D-DF1F-E23E-DD6C-3E2FC917B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11" y="5493433"/>
            <a:ext cx="3776321" cy="1191600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199AC067-5642-FB86-BE3A-E5F013802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42" b="3042"/>
          <a:stretch/>
        </p:blipFill>
        <p:spPr>
          <a:xfrm rot="10602985" flipH="1" flipV="1">
            <a:off x="-545305" y="3551080"/>
            <a:ext cx="3581899" cy="2181724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B66B5057-2E48-C94A-84DB-A1C126508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579" y="5032675"/>
            <a:ext cx="912273" cy="720000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CF80AE8-6FD2-53EB-80BE-915D247749F5}"/>
              </a:ext>
            </a:extLst>
          </p:cNvPr>
          <p:cNvSpPr/>
          <p:nvPr/>
        </p:nvSpPr>
        <p:spPr>
          <a:xfrm>
            <a:off x="5382638" y="141856"/>
            <a:ext cx="44289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cap="none" spc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68000"/>
                    </a:prstClr>
                  </a:outerShdw>
                </a:effectLst>
                <a:latin typeface="American Captain Eternal" panose="02000503030000020004" pitchFamily="50" charset="0"/>
              </a:rPr>
              <a:t>Muhammad ALI</a:t>
            </a:r>
          </a:p>
        </p:txBody>
      </p:sp>
      <p:pic>
        <p:nvPicPr>
          <p:cNvPr id="6" name="Immagine 5" descr="Immagine che contiene sport, persona, pugilato, bilanciere&#10;&#10;Descrizione generata automaticamente">
            <a:extLst>
              <a:ext uri="{FF2B5EF4-FFF2-40B4-BE49-F238E27FC236}">
                <a16:creationId xmlns:a16="http://schemas.microsoft.com/office/drawing/2014/main" id="{8314C22E-3AC7-3BE9-54E6-23F840D8A0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93" y="-59494"/>
            <a:ext cx="4217149" cy="2819978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461420" y="2717624"/>
            <a:ext cx="6323380" cy="4143223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lIns="108000" tIns="108000" rIns="36000">
            <a:noAutofit/>
          </a:bodyPr>
          <a:lstStyle>
            <a:defPPr>
              <a:defRPr lang="en-US"/>
            </a:defPPr>
            <a:lvl1pPr marL="174625" indent="0" defTabSz="756026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Font typeface="Arial" panose="020B0604020202020204" pitchFamily="34" charset="0"/>
              <a:buNone/>
              <a:tabLst>
                <a:tab pos="447675" algn="l"/>
              </a:tabLst>
              <a:defRPr sz="2400" b="1">
                <a:latin typeface="Akko Rounded Pro Medium" panose="020B0603060303060303" pitchFamily="34" charset="0"/>
              </a:defRPr>
            </a:lvl1pPr>
            <a:lvl2pPr marL="567019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/>
            </a:lvl2pPr>
            <a:lvl3pPr marL="945032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/>
            </a:lvl3pPr>
            <a:lvl4pPr marL="1323045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4pPr>
            <a:lvl5pPr marL="1701058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5pPr>
            <a:lvl6pPr marL="2079071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6pPr>
            <a:lvl7pPr marL="2457084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7pPr>
            <a:lvl8pPr marL="2835097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8pPr>
            <a:lvl9pPr marL="3213110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9pPr>
          </a:lstStyle>
          <a:p>
            <a:pPr marL="0"/>
            <a:r>
              <a:rPr lang="it-IT" sz="2200" b="0" dirty="0">
                <a:solidFill>
                  <a:srgbClr val="7030A0"/>
                </a:solidFill>
                <a:latin typeface="Franklin Gothic Demi" panose="020B0703020102020204" pitchFamily="34" charset="0"/>
              </a:rPr>
              <a:t>gli "stadi francescani" sono i luoghi della periferia</a:t>
            </a:r>
            <a:r>
              <a:rPr lang="it-IT" sz="2200" b="0" dirty="0">
                <a:latin typeface="Franklin Gothic Demi" panose="020B0703020102020204" pitchFamily="34" charset="0"/>
              </a:rPr>
              <a:t>: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le </a:t>
            </a:r>
            <a:r>
              <a:rPr lang="it-IT" sz="2500" dirty="0">
                <a:latin typeface="Franklin Gothic Demi" panose="020B0703020102020204" pitchFamily="34" charset="0"/>
              </a:rPr>
              <a:t>galere</a:t>
            </a:r>
            <a:r>
              <a:rPr lang="it-IT" sz="2500" b="0" dirty="0">
                <a:latin typeface="Franklin Gothic Demi" panose="020B0703020102020204" pitchFamily="34" charset="0"/>
              </a:rPr>
              <a:t>, i </a:t>
            </a:r>
            <a:r>
              <a:rPr lang="it-IT" sz="2500" dirty="0">
                <a:latin typeface="Franklin Gothic Demi" panose="020B0703020102020204" pitchFamily="34" charset="0"/>
              </a:rPr>
              <a:t>campi profughi</a:t>
            </a:r>
            <a:r>
              <a:rPr lang="it-IT" sz="2500" b="0" dirty="0">
                <a:latin typeface="Franklin Gothic Demi" panose="020B0703020102020204" pitchFamily="34" charset="0"/>
              </a:rPr>
              <a:t>, le </a:t>
            </a:r>
            <a:r>
              <a:rPr lang="it-IT" sz="2500" dirty="0">
                <a:latin typeface="Franklin Gothic Demi" panose="020B0703020102020204" pitchFamily="34" charset="0"/>
              </a:rPr>
              <a:t>bidonville</a:t>
            </a:r>
            <a:r>
              <a:rPr lang="it-IT" sz="2500" b="0" dirty="0">
                <a:latin typeface="Franklin Gothic Demi" panose="020B0703020102020204" pitchFamily="34" charset="0"/>
              </a:rPr>
              <a:t>,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i </a:t>
            </a:r>
            <a:r>
              <a:rPr lang="it-IT" sz="2500" b="0" dirty="0">
                <a:solidFill>
                  <a:srgbClr val="7030A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luoghi del patire</a:t>
            </a:r>
            <a:r>
              <a:rPr lang="it-IT" sz="2500" b="0" dirty="0">
                <a:latin typeface="Franklin Gothic Demi" panose="020B0703020102020204" pitchFamily="34" charset="0"/>
              </a:rPr>
              <a:t>. </a:t>
            </a:r>
          </a:p>
          <a:p>
            <a:pPr marL="0"/>
            <a:r>
              <a:rPr lang="it-IT" sz="2500" b="0" dirty="0">
                <a:latin typeface="Franklin Gothic Demi" panose="020B0703020102020204" pitchFamily="34" charset="0"/>
              </a:rPr>
              <a:t>Rivedo in lui la storia di Cassius Clay (Muhammad Ali)</a:t>
            </a:r>
          </a:p>
          <a:p>
            <a:pPr marL="0"/>
            <a:r>
              <a:rPr lang="it-IT" sz="2500" b="0" dirty="0">
                <a:solidFill>
                  <a:srgbClr val="C00000"/>
                </a:solidFill>
                <a:latin typeface="Franklin Gothic Demi" panose="020B0703020102020204" pitchFamily="34" charset="0"/>
              </a:rPr>
              <a:t>Usò la sua classe e la sua fama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a </a:t>
            </a:r>
            <a:r>
              <a:rPr lang="it-IT" sz="2500" dirty="0">
                <a:solidFill>
                  <a:srgbClr val="C0000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favore dei diritti civili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degli Afro-Americani. </a:t>
            </a:r>
          </a:p>
        </p:txBody>
      </p:sp>
      <p:pic>
        <p:nvPicPr>
          <p:cNvPr id="17" name="Immagine 16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7F13EA-7DF7-B3A4-773D-A96978406F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4" b="99154" l="5074" r="96195">
                        <a14:foregroundMark x1="23256" y1="12976" x2="62156" y2="1269"/>
                        <a14:foregroundMark x1="62156" y1="1269" x2="79704" y2="15938"/>
                        <a14:foregroundMark x1="79704" y1="15938" x2="77801" y2="15515"/>
                        <a14:foregroundMark x1="77801" y1="15092" x2="77801" y2="15092"/>
                        <a14:foregroundMark x1="87949" y1="7898" x2="82875" y2="34133"/>
                        <a14:foregroundMark x1="82875" y1="34133" x2="93869" y2="67983"/>
                        <a14:foregroundMark x1="93869" y1="67983" x2="71882" y2="91678"/>
                        <a14:foregroundMark x1="71882" y1="91678" x2="13531" y2="88152"/>
                        <a14:foregroundMark x1="13531" y1="88152" x2="16490" y2="63188"/>
                        <a14:foregroundMark x1="16490" y1="63188" x2="48837" y2="48801"/>
                        <a14:foregroundMark x1="48837" y1="48801" x2="65116" y2="47109"/>
                        <a14:foregroundMark x1="34038" y1="34556" x2="9091" y2="55430"/>
                        <a14:foregroundMark x1="9091" y1="55430" x2="38478" y2="46262"/>
                        <a14:foregroundMark x1="5074" y1="46262" x2="6977" y2="96192"/>
                        <a14:foregroundMark x1="8879" y1="94922" x2="55603" y2="92807"/>
                        <a14:foregroundMark x1="55603" y1="92807" x2="88584" y2="93653"/>
                        <a14:foregroundMark x1="88584" y1="93653" x2="56237" y2="94076"/>
                        <a14:foregroundMark x1="32135" y1="99154" x2="91755" y2="97884"/>
                        <a14:foregroundMark x1="93023" y1="2821" x2="96195" y2="93230"/>
                        <a14:backgroundMark x1="40381" y1="2398" x2="9091" y2="6347"/>
                        <a14:backgroundMark x1="9091" y1="6347" x2="11416" y2="3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128" y="3236876"/>
            <a:ext cx="2118498" cy="3175507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9" name="Segnaposto testo 3">
            <a:extLst>
              <a:ext uri="{FF2B5EF4-FFF2-40B4-BE49-F238E27FC236}">
                <a16:creationId xmlns:a16="http://schemas.microsoft.com/office/drawing/2014/main" id="{A09DE14C-E700-5F9F-5183-F35B449902A9}"/>
              </a:ext>
            </a:extLst>
          </p:cNvPr>
          <p:cNvSpPr txBox="1">
            <a:spLocks/>
          </p:cNvSpPr>
          <p:nvPr/>
        </p:nvSpPr>
        <p:spPr>
          <a:xfrm>
            <a:off x="4033515" y="1938601"/>
            <a:ext cx="6019110" cy="821883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lIns="108000" tIns="108000" rIns="36000">
            <a:noAutofit/>
          </a:bodyPr>
          <a:lstStyle>
            <a:defPPr>
              <a:defRPr lang="en-US"/>
            </a:defPPr>
            <a:lvl1pPr marL="174625" indent="0" defTabSz="756026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Font typeface="Arial" panose="020B0604020202020204" pitchFamily="34" charset="0"/>
              <a:buNone/>
              <a:tabLst>
                <a:tab pos="447675" algn="l"/>
              </a:tabLst>
              <a:defRPr sz="2400" b="1">
                <a:latin typeface="Akko Rounded Pro Medium" panose="020B0603060303060303" pitchFamily="34" charset="0"/>
              </a:defRPr>
            </a:lvl1pPr>
            <a:lvl2pPr marL="567019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/>
            </a:lvl2pPr>
            <a:lvl3pPr marL="945032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/>
            </a:lvl3pPr>
            <a:lvl4pPr marL="1323045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4pPr>
            <a:lvl5pPr marL="1701058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5pPr>
            <a:lvl6pPr marL="2079071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6pPr>
            <a:lvl7pPr marL="2457084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7pPr>
            <a:lvl8pPr marL="2835097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8pPr>
            <a:lvl9pPr marL="3213110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9pPr>
          </a:lstStyle>
          <a:p>
            <a:pPr marL="0"/>
            <a:r>
              <a:rPr lang="it-IT" sz="2200" b="0" dirty="0">
                <a:latin typeface="Franklin Gothic Demi" panose="020B0703020102020204" pitchFamily="34" charset="0"/>
              </a:rPr>
              <a:t>…racchiudere il magistero di Papa Francesco, varrebbe il </a:t>
            </a:r>
            <a:r>
              <a:rPr lang="it-IT" sz="2200" dirty="0">
                <a:latin typeface="Franklin Gothic Demi" panose="020B0703020102020204" pitchFamily="34" charset="0"/>
              </a:rPr>
              <a:t>motto</a:t>
            </a:r>
            <a:r>
              <a:rPr lang="it-IT" sz="2200" b="0" dirty="0">
                <a:latin typeface="Franklin Gothic Demi" panose="020B0703020102020204" pitchFamily="34" charset="0"/>
              </a:rPr>
              <a:t>: </a:t>
            </a:r>
            <a:r>
              <a:rPr lang="it-IT" sz="25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Inclusi gli esclusi. </a:t>
            </a:r>
          </a:p>
        </p:txBody>
      </p:sp>
    </p:spTree>
    <p:extLst>
      <p:ext uri="{BB962C8B-B14F-4D97-AF65-F5344CB8AC3E}">
        <p14:creationId xmlns:p14="http://schemas.microsoft.com/office/powerpoint/2010/main" val="3169451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9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400"/>
                            </p:stCondLst>
                            <p:childTnLst>
                              <p:par>
                                <p:cTn id="7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1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4" grpId="0"/>
      <p:bldP spid="46" grpId="0" uiExpand="1" build="p" animBg="1"/>
      <p:bldP spid="19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00B050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88C2E45F-EE5F-7274-3785-1A2FB0AC9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9" y="5784497"/>
            <a:ext cx="377084" cy="533393"/>
          </a:xfrm>
          <a:prstGeom prst="rect">
            <a:avLst/>
          </a:prstGeom>
        </p:spPr>
      </p:pic>
      <p:sp>
        <p:nvSpPr>
          <p:cNvPr id="3" name="Rettangolo 5">
            <a:extLst>
              <a:ext uri="{FF2B5EF4-FFF2-40B4-BE49-F238E27FC236}">
                <a16:creationId xmlns:a16="http://schemas.microsoft.com/office/drawing/2014/main" id="{5C802E62-571B-07E2-8DE2-5B34F65D0011}"/>
              </a:ext>
            </a:extLst>
          </p:cNvPr>
          <p:cNvSpPr/>
          <p:nvPr/>
        </p:nvSpPr>
        <p:spPr>
          <a:xfrm flipH="1">
            <a:off x="-19959" y="-19336"/>
            <a:ext cx="2165759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FFBCBC">
                  <a:alpha val="42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9E0C48D-DF1F-E23E-DD6C-3E2FC917B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11" y="5493433"/>
            <a:ext cx="3776321" cy="1191600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199AC067-5642-FB86-BE3A-E5F013802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42" b="3042"/>
          <a:stretch/>
        </p:blipFill>
        <p:spPr>
          <a:xfrm rot="10602985" flipH="1" flipV="1">
            <a:off x="-545305" y="3551080"/>
            <a:ext cx="3581899" cy="2181724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B66B5057-2E48-C94A-84DB-A1C126508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579" y="5032675"/>
            <a:ext cx="912273" cy="720000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CF80AE8-6FD2-53EB-80BE-915D247749F5}"/>
              </a:ext>
            </a:extLst>
          </p:cNvPr>
          <p:cNvSpPr/>
          <p:nvPr/>
        </p:nvSpPr>
        <p:spPr>
          <a:xfrm>
            <a:off x="5382638" y="141856"/>
            <a:ext cx="44289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cap="none" spc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68000"/>
                    </a:prstClr>
                  </a:outerShdw>
                </a:effectLst>
                <a:latin typeface="American Captain Eternal" panose="02000503030000020004" pitchFamily="50" charset="0"/>
              </a:rPr>
              <a:t>Muhammad ALI</a:t>
            </a:r>
          </a:p>
        </p:txBody>
      </p:sp>
      <p:pic>
        <p:nvPicPr>
          <p:cNvPr id="6" name="Immagine 5" descr="Immagine che contiene sport, persona, pugilato, bilanciere&#10;&#10;Descrizione generata automaticamente">
            <a:extLst>
              <a:ext uri="{FF2B5EF4-FFF2-40B4-BE49-F238E27FC236}">
                <a16:creationId xmlns:a16="http://schemas.microsoft.com/office/drawing/2014/main" id="{8314C22E-3AC7-3BE9-54E6-23F840D8A0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93" y="-59494"/>
            <a:ext cx="4217149" cy="2819978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527540" y="1976975"/>
            <a:ext cx="6349041" cy="3391527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lIns="108000" tIns="108000" rIns="36000">
            <a:noAutofit/>
          </a:bodyPr>
          <a:lstStyle>
            <a:defPPr>
              <a:defRPr lang="en-US"/>
            </a:defPPr>
            <a:lvl1pPr marL="174625" indent="0" defTabSz="756026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Font typeface="Arial" panose="020B0604020202020204" pitchFamily="34" charset="0"/>
              <a:buNone/>
              <a:tabLst>
                <a:tab pos="447675" algn="l"/>
              </a:tabLst>
              <a:defRPr sz="2400" b="1">
                <a:latin typeface="Akko Rounded Pro Medium" panose="020B0603060303060303" pitchFamily="34" charset="0"/>
              </a:defRPr>
            </a:lvl1pPr>
            <a:lvl2pPr marL="567019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/>
            </a:lvl2pPr>
            <a:lvl3pPr marL="945032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/>
            </a:lvl3pPr>
            <a:lvl4pPr marL="1323045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4pPr>
            <a:lvl5pPr marL="1701058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5pPr>
            <a:lvl6pPr marL="2079071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6pPr>
            <a:lvl7pPr marL="2457084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7pPr>
            <a:lvl8pPr marL="2835097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8pPr>
            <a:lvl9pPr marL="3213110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9pPr>
          </a:lstStyle>
          <a:p>
            <a:pPr marL="0"/>
            <a:r>
              <a:rPr lang="it-IT" sz="2500" b="0" dirty="0">
                <a:latin typeface="Franklin Gothic Demi" panose="020B0703020102020204" pitchFamily="34" charset="0"/>
              </a:rPr>
              <a:t>			Il contrario </a:t>
            </a:r>
            <a:r>
              <a:rPr lang="it-IT" sz="2500" dirty="0">
                <a:solidFill>
                  <a:srgbClr val="0A9017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dell'inclusione</a:t>
            </a:r>
            <a:r>
              <a:rPr lang="it-IT" sz="2500" b="0" dirty="0">
                <a:latin typeface="Franklin Gothic Demi" panose="020B0703020102020204" pitchFamily="34" charset="0"/>
              </a:rPr>
              <a:t>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			è lo </a:t>
            </a:r>
            <a:r>
              <a:rPr lang="it-IT" sz="2500" dirty="0">
                <a:latin typeface="Franklin Gothic Demi" panose="020B0703020102020204" pitchFamily="34" charset="0"/>
              </a:rPr>
              <a:t>scarto</a:t>
            </a:r>
            <a:r>
              <a:rPr lang="it-IT" sz="2500" b="0" dirty="0">
                <a:latin typeface="Franklin Gothic Demi" panose="020B0703020102020204" pitchFamily="34" charset="0"/>
              </a:rPr>
              <a:t>, il </a:t>
            </a:r>
            <a:r>
              <a:rPr lang="it-IT" sz="2500" dirty="0">
                <a:latin typeface="Franklin Gothic Demi" panose="020B0703020102020204" pitchFamily="34" charset="0"/>
              </a:rPr>
              <a:t>rifiuto</a:t>
            </a:r>
            <a:r>
              <a:rPr lang="it-IT" sz="2500" b="0" dirty="0">
                <a:latin typeface="Franklin Gothic Demi" panose="020B0703020102020204" pitchFamily="34" charset="0"/>
              </a:rPr>
              <a:t>. </a:t>
            </a:r>
          </a:p>
          <a:p>
            <a:pPr marL="0"/>
            <a:r>
              <a:rPr lang="it-IT" sz="2500" b="0" dirty="0">
                <a:latin typeface="Franklin Gothic Demi" panose="020B0703020102020204" pitchFamily="34" charset="0"/>
              </a:rPr>
              <a:t>Nello sport paralimpico c'è la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dirty="0">
                <a:ln w="12700">
                  <a:solidFill>
                    <a:srgbClr val="C00000"/>
                  </a:solidFill>
                </a:ln>
                <a:solidFill>
                  <a:srgbClr val="FFFF00">
                    <a:alpha val="60000"/>
                  </a:srgbClr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"teologia dello sport" </a:t>
            </a:r>
            <a:r>
              <a:rPr lang="it-IT" sz="2500" b="0" dirty="0">
                <a:latin typeface="Franklin Gothic Demi" panose="020B0703020102020204" pitchFamily="34" charset="0"/>
              </a:rPr>
              <a:t>di </a:t>
            </a:r>
            <a:r>
              <a:rPr lang="it-IT" sz="2500" b="0" dirty="0">
                <a:effectLst>
                  <a:glow rad="38100">
                    <a:srgbClr val="FFFF00"/>
                  </a:glow>
                </a:effectLst>
                <a:latin typeface="Franklin Gothic Demi" panose="020B0703020102020204" pitchFamily="34" charset="0"/>
              </a:rPr>
              <a:t>Francesco</a:t>
            </a:r>
            <a:r>
              <a:rPr lang="it-IT" sz="2500" b="0" dirty="0">
                <a:latin typeface="Franklin Gothic Demi" panose="020B0703020102020204" pitchFamily="34" charset="0"/>
              </a:rPr>
              <a:t>: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il </a:t>
            </a:r>
            <a:r>
              <a:rPr lang="it-IT" sz="2500" dirty="0">
                <a:latin typeface="Franklin Gothic Demi" panose="020B0703020102020204" pitchFamily="34" charset="0"/>
              </a:rPr>
              <a:t>diverso</a:t>
            </a:r>
            <a:r>
              <a:rPr lang="it-IT" sz="2500" b="0" dirty="0">
                <a:latin typeface="Franklin Gothic Demi" panose="020B0703020102020204" pitchFamily="34" charset="0"/>
              </a:rPr>
              <a:t> viene </a:t>
            </a:r>
            <a:r>
              <a:rPr lang="it-IT" sz="2500" dirty="0">
                <a:solidFill>
                  <a:srgbClr val="0A9017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incluso</a:t>
            </a:r>
            <a:r>
              <a:rPr lang="it-IT" sz="2500" b="0" dirty="0">
                <a:latin typeface="Franklin Gothic Demi" panose="020B0703020102020204" pitchFamily="34" charset="0"/>
              </a:rPr>
              <a:t>,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il </a:t>
            </a:r>
            <a:r>
              <a:rPr lang="it-IT" sz="2500" dirty="0">
                <a:latin typeface="Franklin Gothic Demi" panose="020B0703020102020204" pitchFamily="34" charset="0"/>
              </a:rPr>
              <a:t>limite</a:t>
            </a:r>
            <a:r>
              <a:rPr lang="it-IT" sz="2500" b="0" dirty="0">
                <a:latin typeface="Franklin Gothic Demi" panose="020B0703020102020204" pitchFamily="34" charset="0"/>
              </a:rPr>
              <a:t> diventa una </a:t>
            </a:r>
            <a:r>
              <a:rPr lang="it-IT" sz="2500" dirty="0">
                <a:solidFill>
                  <a:srgbClr val="0A9017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ricchezza</a:t>
            </a:r>
            <a:r>
              <a:rPr lang="it-IT" sz="2500" b="0" dirty="0">
                <a:latin typeface="Franklin Gothic Demi" panose="020B0703020102020204" pitchFamily="34" charset="0"/>
              </a:rPr>
              <a:t>,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lo </a:t>
            </a:r>
            <a:r>
              <a:rPr lang="it-IT" sz="2500" dirty="0">
                <a:latin typeface="Franklin Gothic Demi" panose="020B0703020102020204" pitchFamily="34" charset="0"/>
              </a:rPr>
              <a:t>sport</a:t>
            </a:r>
            <a:r>
              <a:rPr lang="it-IT" sz="2500" b="0" dirty="0">
                <a:latin typeface="Franklin Gothic Demi" panose="020B0703020102020204" pitchFamily="34" charset="0"/>
              </a:rPr>
              <a:t> </a:t>
            </a:r>
            <a:r>
              <a:rPr lang="it-IT" sz="2500" dirty="0">
                <a:latin typeface="Franklin Gothic Demi" panose="020B0703020102020204" pitchFamily="34" charset="0"/>
              </a:rPr>
              <a:t>trattiene</a:t>
            </a:r>
            <a:r>
              <a:rPr lang="it-IT" sz="2500" b="0" dirty="0">
                <a:latin typeface="Franklin Gothic Demi" panose="020B0703020102020204" pitchFamily="34" charset="0"/>
              </a:rPr>
              <a:t> il sapore </a:t>
            </a:r>
            <a:r>
              <a:rPr lang="it-IT" sz="2500" dirty="0">
                <a:solidFill>
                  <a:srgbClr val="0A9017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dell'</a:t>
            </a:r>
            <a:r>
              <a:rPr lang="it-IT" sz="2500" dirty="0" err="1">
                <a:solidFill>
                  <a:srgbClr val="0A9017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amatorialità</a:t>
            </a:r>
            <a:r>
              <a:rPr lang="it-IT" sz="2500" b="0" dirty="0">
                <a:latin typeface="Franklin Gothic Demi" panose="020B0703020102020204" pitchFamily="34" charset="0"/>
              </a:rPr>
              <a:t>.</a:t>
            </a:r>
          </a:p>
          <a:p>
            <a:pPr marL="0"/>
            <a:r>
              <a:rPr lang="it-IT" sz="2500" b="0" dirty="0">
                <a:solidFill>
                  <a:srgbClr val="002060"/>
                </a:solidFill>
                <a:latin typeface="Franklin Gothic Demi" panose="020B0703020102020204" pitchFamily="34" charset="0"/>
              </a:rPr>
              <a:t>Del </a:t>
            </a:r>
            <a:r>
              <a:rPr lang="it-IT" sz="25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divertimento</a:t>
            </a:r>
            <a:r>
              <a:rPr lang="it-IT" sz="2500" b="0" dirty="0">
                <a:solidFill>
                  <a:srgbClr val="002060"/>
                </a:solidFill>
                <a:latin typeface="Franklin Gothic Demi" panose="020B0703020102020204" pitchFamily="34" charset="0"/>
              </a:rPr>
              <a:t>: </a:t>
            </a:r>
            <a:r>
              <a:rPr lang="it-IT" sz="2500" b="0" dirty="0">
                <a:solidFill>
                  <a:srgbClr val="FF0000"/>
                </a:solidFill>
                <a:latin typeface="Franklin Gothic Demi" panose="020B0703020102020204" pitchFamily="34" charset="0"/>
              </a:rPr>
              <a:t>senza la </a:t>
            </a:r>
            <a:r>
              <a:rPr lang="it-IT" sz="25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passione</a:t>
            </a:r>
            <a:r>
              <a:rPr lang="it-IT" sz="2500" b="0" dirty="0">
                <a:solidFill>
                  <a:srgbClr val="002060"/>
                </a:solidFill>
                <a:latin typeface="Franklin Gothic Demi" panose="020B0703020102020204" pitchFamily="34" charset="0"/>
              </a:rPr>
              <a:t>, </a:t>
            </a:r>
            <a:br>
              <a:rPr lang="it-IT" sz="2500" b="0" dirty="0">
                <a:solidFill>
                  <a:srgbClr val="002060"/>
                </a:solidFill>
                <a:latin typeface="Franklin Gothic Demi" panose="020B0703020102020204" pitchFamily="34" charset="0"/>
              </a:rPr>
            </a:br>
            <a:r>
              <a:rPr lang="it-IT" sz="2500" b="0" dirty="0">
                <a:solidFill>
                  <a:srgbClr val="002060"/>
                </a:solidFill>
                <a:latin typeface="Franklin Gothic Demi" panose="020B0703020102020204" pitchFamily="34" charset="0"/>
              </a:rPr>
              <a:t>anche lo </a:t>
            </a:r>
            <a:r>
              <a:rPr lang="it-IT" sz="25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sport</a:t>
            </a:r>
            <a:r>
              <a:rPr lang="it-IT" sz="2500" b="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diventa una </a:t>
            </a:r>
            <a:r>
              <a:rPr lang="it-IT" sz="25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professione</a:t>
            </a:r>
            <a:r>
              <a:rPr lang="it-IT" sz="2500" b="0" dirty="0">
                <a:solidFill>
                  <a:srgbClr val="002060"/>
                </a:solidFill>
                <a:latin typeface="Franklin Gothic Demi" panose="020B0703020102020204" pitchFamily="34" charset="0"/>
              </a:rPr>
              <a:t>, perde la sua magia, </a:t>
            </a:r>
            <a:r>
              <a:rPr lang="it-IT" sz="25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viaggia</a:t>
            </a:r>
            <a:r>
              <a:rPr lang="it-IT" sz="2500" b="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al </a:t>
            </a:r>
            <a:r>
              <a:rPr lang="it-IT" sz="25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ribasso</a:t>
            </a:r>
            <a:r>
              <a:rPr lang="it-IT" sz="2500" b="0" dirty="0">
                <a:solidFill>
                  <a:srgbClr val="002060"/>
                </a:solidFill>
                <a:latin typeface="Franklin Gothic Demi" panose="020B0703020102020204" pitchFamily="34" charset="0"/>
              </a:rPr>
              <a:t>.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 </a:t>
            </a:r>
          </a:p>
        </p:txBody>
      </p:sp>
      <p:pic>
        <p:nvPicPr>
          <p:cNvPr id="17" name="Immagine 16" descr="Immagine che contiene testo&#10;&#10;Descrizione generata automaticamente">
            <a:extLst>
              <a:ext uri="{FF2B5EF4-FFF2-40B4-BE49-F238E27FC236}">
                <a16:creationId xmlns:a16="http://schemas.microsoft.com/office/drawing/2014/main" id="{1B02A786-3B60-9D38-6BB0-18220065BF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4" b="99154" l="5074" r="96195">
                        <a14:foregroundMark x1="23256" y1="12976" x2="62156" y2="1269"/>
                        <a14:foregroundMark x1="62156" y1="1269" x2="79704" y2="15938"/>
                        <a14:foregroundMark x1="79704" y1="15938" x2="77801" y2="15515"/>
                        <a14:foregroundMark x1="77801" y1="15092" x2="77801" y2="15092"/>
                        <a14:foregroundMark x1="87949" y1="7898" x2="82875" y2="34133"/>
                        <a14:foregroundMark x1="82875" y1="34133" x2="93869" y2="67983"/>
                        <a14:foregroundMark x1="93869" y1="67983" x2="71882" y2="91678"/>
                        <a14:foregroundMark x1="71882" y1="91678" x2="13531" y2="88152"/>
                        <a14:foregroundMark x1="13531" y1="88152" x2="16490" y2="63188"/>
                        <a14:foregroundMark x1="16490" y1="63188" x2="48837" y2="48801"/>
                        <a14:foregroundMark x1="48837" y1="48801" x2="65116" y2="47109"/>
                        <a14:foregroundMark x1="34038" y1="34556" x2="9091" y2="55430"/>
                        <a14:foregroundMark x1="9091" y1="55430" x2="38478" y2="46262"/>
                        <a14:foregroundMark x1="5074" y1="46262" x2="6977" y2="96192"/>
                        <a14:foregroundMark x1="8879" y1="94922" x2="55603" y2="92807"/>
                        <a14:foregroundMark x1="55603" y1="92807" x2="88584" y2="93653"/>
                        <a14:foregroundMark x1="88584" y1="93653" x2="56237" y2="94076"/>
                        <a14:foregroundMark x1="32135" y1="99154" x2="91755" y2="97884"/>
                        <a14:foregroundMark x1="93023" y1="2821" x2="96195" y2="93230"/>
                        <a14:backgroundMark x1="40381" y1="2398" x2="9091" y2="6347"/>
                        <a14:backgroundMark x1="9091" y1="6347" x2="11416" y2="3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344" y="3865258"/>
            <a:ext cx="1699281" cy="2547125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A47EBF3-A0AE-076B-5EB6-9B77216FBE46}"/>
              </a:ext>
            </a:extLst>
          </p:cNvPr>
          <p:cNvSpPr txBox="1"/>
          <p:nvPr/>
        </p:nvSpPr>
        <p:spPr>
          <a:xfrm>
            <a:off x="5591955" y="734861"/>
            <a:ext cx="4217149" cy="1032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r">
              <a:lnSpc>
                <a:spcPts val="2480"/>
              </a:lnSpc>
            </a:pPr>
            <a:r>
              <a:rPr lang="it-IT" sz="2500" dirty="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  <a:latin typeface="Franklin Gothic Heavy" panose="020B0903020102020204" pitchFamily="34" charset="0"/>
              </a:rPr>
              <a:t>"Vola come una farfalla, </a:t>
            </a:r>
            <a:br>
              <a:rPr lang="it-IT" sz="2500" dirty="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  <a:latin typeface="Franklin Gothic Heavy" panose="020B0903020102020204" pitchFamily="34" charset="0"/>
              </a:rPr>
            </a:br>
            <a:r>
              <a:rPr lang="it-IT" sz="2500" dirty="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  <a:latin typeface="Franklin Gothic Heavy" panose="020B0903020102020204" pitchFamily="34" charset="0"/>
              </a:rPr>
              <a:t>  pungi come un'ape" </a:t>
            </a:r>
            <a:br>
              <a:rPr lang="it-IT" sz="1800" b="0" dirty="0">
                <a:latin typeface="Franklin Gothic Demi" panose="020B0703020102020204" pitchFamily="34" charset="0"/>
              </a:rPr>
            </a:br>
            <a:r>
              <a:rPr lang="it-IT" sz="2000" b="0" i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  fu il motto di Muhammad Ali:</a:t>
            </a:r>
            <a:endParaRPr lang="it-IT" sz="1800" b="0" i="1" dirty="0">
              <a:solidFill>
                <a:srgbClr val="C00000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992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9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400"/>
                            </p:stCondLst>
                            <p:childTnLst>
                              <p:par>
                                <p:cTn id="6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1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4" grpId="0"/>
      <p:bldP spid="46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00B050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88C2E45F-EE5F-7274-3785-1A2FB0AC9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9" y="5784497"/>
            <a:ext cx="377084" cy="533393"/>
          </a:xfrm>
          <a:prstGeom prst="rect">
            <a:avLst/>
          </a:prstGeom>
        </p:spPr>
      </p:pic>
      <p:sp>
        <p:nvSpPr>
          <p:cNvPr id="3" name="Rettangolo 5">
            <a:extLst>
              <a:ext uri="{FF2B5EF4-FFF2-40B4-BE49-F238E27FC236}">
                <a16:creationId xmlns:a16="http://schemas.microsoft.com/office/drawing/2014/main" id="{5C802E62-571B-07E2-8DE2-5B34F65D0011}"/>
              </a:ext>
            </a:extLst>
          </p:cNvPr>
          <p:cNvSpPr/>
          <p:nvPr/>
        </p:nvSpPr>
        <p:spPr>
          <a:xfrm flipH="1">
            <a:off x="-19959" y="-19336"/>
            <a:ext cx="2165759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FFBCBC">
                  <a:alpha val="42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9E0C48D-DF1F-E23E-DD6C-3E2FC917B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11" y="5493433"/>
            <a:ext cx="3776321" cy="1191600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199AC067-5642-FB86-BE3A-E5F013802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42" b="3042"/>
          <a:stretch/>
        </p:blipFill>
        <p:spPr>
          <a:xfrm rot="10602985" flipH="1" flipV="1">
            <a:off x="-545305" y="3551080"/>
            <a:ext cx="3581899" cy="2181724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B66B5057-2E48-C94A-84DB-A1C126508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579" y="5032675"/>
            <a:ext cx="912273" cy="720000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CF80AE8-6FD2-53EB-80BE-915D247749F5}"/>
              </a:ext>
            </a:extLst>
          </p:cNvPr>
          <p:cNvSpPr/>
          <p:nvPr/>
        </p:nvSpPr>
        <p:spPr>
          <a:xfrm>
            <a:off x="5382638" y="141856"/>
            <a:ext cx="44289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cap="none" spc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68000"/>
                    </a:prstClr>
                  </a:outerShdw>
                </a:effectLst>
                <a:latin typeface="American Captain Eternal" panose="02000503030000020004" pitchFamily="50" charset="0"/>
              </a:rPr>
              <a:t>Muhammad ALI</a:t>
            </a:r>
          </a:p>
        </p:txBody>
      </p:sp>
      <p:pic>
        <p:nvPicPr>
          <p:cNvPr id="6" name="Immagine 5" descr="Immagine che contiene sport, persona, pugilato, bilanciere&#10;&#10;Descrizione generata automaticamente">
            <a:extLst>
              <a:ext uri="{FF2B5EF4-FFF2-40B4-BE49-F238E27FC236}">
                <a16:creationId xmlns:a16="http://schemas.microsoft.com/office/drawing/2014/main" id="{8314C22E-3AC7-3BE9-54E6-23F840D8A0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93" y="-59494"/>
            <a:ext cx="3952859" cy="281997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6250D82F-694D-1FC1-3F77-83B8A798B4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4" b="99154" l="5074" r="96195">
                        <a14:foregroundMark x1="23256" y1="12976" x2="62156" y2="1269"/>
                        <a14:foregroundMark x1="62156" y1="1269" x2="79704" y2="15938"/>
                        <a14:foregroundMark x1="79704" y1="15938" x2="77801" y2="15515"/>
                        <a14:foregroundMark x1="77801" y1="15092" x2="77801" y2="15092"/>
                        <a14:foregroundMark x1="87949" y1="7898" x2="82875" y2="34133"/>
                        <a14:foregroundMark x1="82875" y1="34133" x2="93869" y2="67983"/>
                        <a14:foregroundMark x1="93869" y1="67983" x2="71882" y2="91678"/>
                        <a14:foregroundMark x1="71882" y1="91678" x2="13531" y2="88152"/>
                        <a14:foregroundMark x1="13531" y1="88152" x2="16490" y2="63188"/>
                        <a14:foregroundMark x1="16490" y1="63188" x2="48837" y2="48801"/>
                        <a14:foregroundMark x1="48837" y1="48801" x2="65116" y2="47109"/>
                        <a14:foregroundMark x1="34038" y1="34556" x2="9091" y2="55430"/>
                        <a14:foregroundMark x1="9091" y1="55430" x2="38478" y2="46262"/>
                        <a14:foregroundMark x1="5074" y1="46262" x2="6977" y2="96192"/>
                        <a14:foregroundMark x1="8879" y1="94922" x2="55603" y2="92807"/>
                        <a14:foregroundMark x1="55603" y1="92807" x2="88584" y2="93653"/>
                        <a14:foregroundMark x1="88584" y1="93653" x2="56237" y2="94076"/>
                        <a14:foregroundMark x1="32135" y1="99154" x2="91755" y2="97884"/>
                        <a14:foregroundMark x1="93023" y1="2821" x2="96195" y2="93230"/>
                        <a14:backgroundMark x1="40381" y1="2398" x2="9091" y2="6347"/>
                        <a14:backgroundMark x1="9091" y1="6347" x2="11416" y2="3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344" y="3865258"/>
            <a:ext cx="1699281" cy="2547125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522579" y="3293988"/>
            <a:ext cx="6215900" cy="2458688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lIns="108000" tIns="108000" rIns="36000">
            <a:noAutofit/>
          </a:bodyPr>
          <a:lstStyle>
            <a:defPPr>
              <a:defRPr lang="en-US"/>
            </a:defPPr>
            <a:lvl1pPr marL="174625" indent="0" defTabSz="756026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Font typeface="Arial" panose="020B0604020202020204" pitchFamily="34" charset="0"/>
              <a:buNone/>
              <a:tabLst>
                <a:tab pos="447675" algn="l"/>
              </a:tabLst>
              <a:defRPr sz="2400" b="1">
                <a:latin typeface="Akko Rounded Pro Medium" panose="020B0603060303060303" pitchFamily="34" charset="0"/>
              </a:defRPr>
            </a:lvl1pPr>
            <a:lvl2pPr marL="567019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/>
            </a:lvl2pPr>
            <a:lvl3pPr marL="945032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/>
            </a:lvl3pPr>
            <a:lvl4pPr marL="1323045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4pPr>
            <a:lvl5pPr marL="1701058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5pPr>
            <a:lvl6pPr marL="2079071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6pPr>
            <a:lvl7pPr marL="2457084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7pPr>
            <a:lvl8pPr marL="2835097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8pPr>
            <a:lvl9pPr marL="3213110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9pPr>
          </a:lstStyle>
          <a:p>
            <a:pPr marL="0"/>
            <a:r>
              <a:rPr lang="it-IT" sz="2500" b="0" dirty="0">
                <a:solidFill>
                  <a:srgbClr val="7030A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Dell'inclusione</a:t>
            </a:r>
            <a:r>
              <a:rPr lang="it-IT" sz="2500" b="0" dirty="0">
                <a:latin typeface="Franklin Gothic Demi" panose="020B0703020102020204" pitchFamily="34" charset="0"/>
              </a:rPr>
              <a:t> è parte integrante </a:t>
            </a:r>
            <a:r>
              <a:rPr lang="it-IT" sz="2500" b="0" dirty="0">
                <a:solidFill>
                  <a:srgbClr val="FF0000"/>
                </a:solidFill>
                <a:latin typeface="Franklin Gothic Demi" panose="020B0703020102020204" pitchFamily="34" charset="0"/>
              </a:rPr>
              <a:t>l'ascolto</a:t>
            </a:r>
            <a:r>
              <a:rPr lang="it-IT" sz="2500" b="0" dirty="0">
                <a:latin typeface="Franklin Gothic Demi" panose="020B0703020102020204" pitchFamily="34" charset="0"/>
              </a:rPr>
              <a:t>:</a:t>
            </a:r>
          </a:p>
          <a:p>
            <a:pPr marL="0"/>
            <a:r>
              <a:rPr lang="it-IT" sz="2500" dirty="0">
                <a:latin typeface="Franklin Gothic Demi" panose="020B0703020102020204" pitchFamily="34" charset="0"/>
              </a:rPr>
              <a:t>ascoltare la realtà </a:t>
            </a:r>
            <a:r>
              <a:rPr lang="it-IT" sz="2500" b="0" dirty="0">
                <a:latin typeface="Franklin Gothic Demi" panose="020B0703020102020204" pitchFamily="34" charset="0"/>
              </a:rPr>
              <a:t>e </a:t>
            </a:r>
            <a:r>
              <a:rPr lang="it-IT" sz="2500" dirty="0">
                <a:solidFill>
                  <a:srgbClr val="0A9017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amarla per com’è</a:t>
            </a:r>
            <a:r>
              <a:rPr lang="it-IT" sz="2500" b="0" dirty="0">
                <a:latin typeface="Franklin Gothic Demi" panose="020B0703020102020204" pitchFamily="34" charset="0"/>
              </a:rPr>
              <a:t>, </a:t>
            </a:r>
          </a:p>
          <a:p>
            <a:pPr marL="0"/>
            <a:r>
              <a:rPr lang="it-IT" b="0" dirty="0">
                <a:solidFill>
                  <a:srgbClr val="567BE5"/>
                </a:solidFill>
                <a:latin typeface="Franklin Gothic Demi" panose="020B0703020102020204" pitchFamily="34" charset="0"/>
              </a:rPr>
              <a:t>per Papa Francesco, è la prima esercitazione </a:t>
            </a:r>
            <a:br>
              <a:rPr lang="it-IT" b="0" dirty="0">
                <a:solidFill>
                  <a:srgbClr val="567BE5"/>
                </a:solidFill>
                <a:latin typeface="Franklin Gothic Demi" panose="020B0703020102020204" pitchFamily="34" charset="0"/>
              </a:rPr>
            </a:br>
            <a:r>
              <a:rPr lang="it-IT" b="0" dirty="0">
                <a:solidFill>
                  <a:srgbClr val="567BE5"/>
                </a:solidFill>
                <a:latin typeface="Franklin Gothic Demi" panose="020B0703020102020204" pitchFamily="34" charset="0"/>
              </a:rPr>
              <a:t>per tentare, poi, di trasformarla</a:t>
            </a:r>
            <a:r>
              <a:rPr lang="it-IT" sz="2500" b="0" dirty="0">
                <a:solidFill>
                  <a:srgbClr val="567BE5"/>
                </a:solidFill>
                <a:latin typeface="Franklin Gothic Demi" panose="020B0703020102020204" pitchFamily="34" charset="0"/>
              </a:rPr>
              <a:t>. </a:t>
            </a:r>
          </a:p>
          <a:p>
            <a:pPr marL="0"/>
            <a:r>
              <a:rPr lang="it-IT" sz="2500" dirty="0">
                <a:latin typeface="Franklin Gothic Demi" panose="020B0703020102020204" pitchFamily="34" charset="0"/>
              </a:rPr>
              <a:t>Al contrario</a:t>
            </a:r>
            <a:r>
              <a:rPr lang="it-IT" sz="2500" b="0" dirty="0">
                <a:latin typeface="Franklin Gothic Demi" panose="020B0703020102020204" pitchFamily="34" charset="0"/>
              </a:rPr>
              <a:t>, </a:t>
            </a:r>
            <a:r>
              <a:rPr lang="it-IT" sz="2500" b="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non ascoltando</a:t>
            </a:r>
            <a:r>
              <a:rPr lang="it-IT" sz="2500" b="0" dirty="0">
                <a:latin typeface="Franklin Gothic Demi" panose="020B0703020102020204" pitchFamily="34" charset="0"/>
              </a:rPr>
              <a:t>,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si </a:t>
            </a:r>
            <a:r>
              <a:rPr lang="it-IT" sz="2500" dirty="0">
                <a:latin typeface="Franklin Gothic Demi" panose="020B0703020102020204" pitchFamily="34" charset="0"/>
              </a:rPr>
              <a:t>rischia sempre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dirty="0">
                <a:latin typeface="Franklin Gothic Demi" panose="020B0703020102020204" pitchFamily="34" charset="0"/>
              </a:rPr>
              <a:t>			</a:t>
            </a:r>
            <a:r>
              <a:rPr lang="it-IT" sz="2500" b="0" dirty="0">
                <a:latin typeface="Franklin Gothic Demi" panose="020B0703020102020204" pitchFamily="34" charset="0"/>
              </a:rPr>
              <a:t>di </a:t>
            </a:r>
            <a:r>
              <a:rPr lang="it-IT" sz="2500" b="0" dirty="0">
                <a:solidFill>
                  <a:srgbClr val="7030A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lasciare fuori qualcuno</a:t>
            </a:r>
          </a:p>
          <a:p>
            <a:pPr marL="0"/>
            <a:endParaRPr lang="it-IT" sz="2500" b="0" dirty="0">
              <a:latin typeface="Franklin Gothic Demi" panose="020B0703020102020204" pitchFamily="34" charset="0"/>
            </a:endParaRPr>
          </a:p>
        </p:txBody>
      </p:sp>
      <p:sp>
        <p:nvSpPr>
          <p:cNvPr id="19" name="Segnaposto testo 3">
            <a:extLst>
              <a:ext uri="{FF2B5EF4-FFF2-40B4-BE49-F238E27FC236}">
                <a16:creationId xmlns:a16="http://schemas.microsoft.com/office/drawing/2014/main" id="{BB558DBB-6201-EF27-787A-5D5965A23105}"/>
              </a:ext>
            </a:extLst>
          </p:cNvPr>
          <p:cNvSpPr txBox="1">
            <a:spLocks/>
          </p:cNvSpPr>
          <p:nvPr/>
        </p:nvSpPr>
        <p:spPr>
          <a:xfrm>
            <a:off x="3839734" y="919778"/>
            <a:ext cx="6215900" cy="2322236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lIns="108000" tIns="108000" rIns="36000">
            <a:noAutofit/>
          </a:bodyPr>
          <a:lstStyle>
            <a:defPPr>
              <a:defRPr lang="en-US"/>
            </a:defPPr>
            <a:lvl1pPr marL="174625" indent="0" defTabSz="756026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Font typeface="Arial" panose="020B0604020202020204" pitchFamily="34" charset="0"/>
              <a:buNone/>
              <a:tabLst>
                <a:tab pos="447675" algn="l"/>
              </a:tabLst>
              <a:defRPr sz="2400" b="1">
                <a:latin typeface="Akko Rounded Pro Medium" panose="020B0603060303060303" pitchFamily="34" charset="0"/>
              </a:defRPr>
            </a:lvl1pPr>
            <a:lvl2pPr marL="567019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/>
            </a:lvl2pPr>
            <a:lvl3pPr marL="945032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/>
            </a:lvl3pPr>
            <a:lvl4pPr marL="1323045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4pPr>
            <a:lvl5pPr marL="1701058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5pPr>
            <a:lvl6pPr marL="2079071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6pPr>
            <a:lvl7pPr marL="2457084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7pPr>
            <a:lvl8pPr marL="2835097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8pPr>
            <a:lvl9pPr marL="3213110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9pPr>
          </a:lstStyle>
          <a:p>
            <a:pPr marL="0">
              <a:tabLst>
                <a:tab pos="447675" algn="l"/>
                <a:tab pos="1162050" algn="l"/>
              </a:tabLst>
            </a:pPr>
            <a:r>
              <a:rPr lang="it-IT" sz="2500" b="0" dirty="0">
                <a:latin typeface="Franklin Gothic Demi" panose="020B0703020102020204" pitchFamily="34" charset="0"/>
              </a:rPr>
              <a:t>		Papa Francesco lo ripete a 				oltranza, </a:t>
            </a:r>
            <a:r>
              <a:rPr lang="it-IT" sz="25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diventa</a:t>
            </a:r>
            <a:r>
              <a:rPr lang="it-IT" sz="2500" b="0" dirty="0">
                <a:latin typeface="Franklin Gothic Demi" panose="020B0703020102020204" pitchFamily="34" charset="0"/>
              </a:rPr>
              <a:t> ciò che </a:t>
            </a:r>
            <a:r>
              <a:rPr lang="it-IT" sz="2500" dirty="0">
                <a:solidFill>
                  <a:srgbClr val="0A9017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accoglie</a:t>
            </a:r>
            <a:r>
              <a:rPr lang="it-IT" sz="2500" b="0" dirty="0">
                <a:latin typeface="Franklin Gothic Demi" panose="020B0703020102020204" pitchFamily="34" charset="0"/>
              </a:rPr>
              <a:t>.</a:t>
            </a:r>
          </a:p>
          <a:p>
            <a:pPr marL="0">
              <a:tabLst>
                <a:tab pos="447675" algn="l"/>
                <a:tab pos="1162050" algn="l"/>
              </a:tabLst>
            </a:pPr>
            <a:r>
              <a:rPr lang="it-IT" b="0" dirty="0">
                <a:solidFill>
                  <a:srgbClr val="0070C0"/>
                </a:solidFill>
                <a:latin typeface="Franklin Gothic Demi" panose="020B0703020102020204" pitchFamily="34" charset="0"/>
              </a:rPr>
              <a:t>Saggezza, per il Papa,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è </a:t>
            </a:r>
            <a:r>
              <a:rPr lang="it-IT" sz="2500" b="0" dirty="0">
                <a:solidFill>
                  <a:srgbClr val="7030A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imparare a stare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con le </a:t>
            </a:r>
            <a:r>
              <a:rPr lang="it-IT" sz="2500" dirty="0">
                <a:latin typeface="Franklin Gothic Demi" panose="020B0703020102020204" pitchFamily="34" charset="0"/>
              </a:rPr>
              <a:t>differenze</a:t>
            </a:r>
            <a:r>
              <a:rPr lang="it-IT" sz="2500" b="0" dirty="0">
                <a:latin typeface="Franklin Gothic Demi" panose="020B0703020102020204" pitchFamily="34" charset="0"/>
              </a:rPr>
              <a:t> </a:t>
            </a:r>
            <a:r>
              <a:rPr lang="it-IT" sz="2500" dirty="0">
                <a:solidFill>
                  <a:srgbClr val="0A9017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senza volerle eliminare. </a:t>
            </a:r>
          </a:p>
          <a:p>
            <a:pPr marL="0"/>
            <a:r>
              <a:rPr lang="it-IT" sz="2500" dirty="0">
                <a:latin typeface="Franklin Gothic Demi" panose="020B0703020102020204" pitchFamily="34" charset="0"/>
              </a:rPr>
              <a:t>Stare coi ricchi </a:t>
            </a:r>
            <a:r>
              <a:rPr lang="it-IT" sz="2500" dirty="0">
                <a:solidFill>
                  <a:srgbClr val="C0000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senza eliminare i poveri</a:t>
            </a:r>
            <a:r>
              <a:rPr lang="it-IT" sz="2500" b="0" dirty="0">
                <a:latin typeface="Franklin Gothic Demi" panose="020B0703020102020204" pitchFamily="34" charset="0"/>
              </a:rPr>
              <a:t>, </a:t>
            </a:r>
            <a:r>
              <a:rPr lang="it-IT" sz="2500" dirty="0">
                <a:latin typeface="Franklin Gothic Demi" panose="020B0703020102020204" pitchFamily="34" charset="0"/>
              </a:rPr>
              <a:t>stare coi poveri </a:t>
            </a:r>
            <a:r>
              <a:rPr lang="it-IT" sz="2500" b="0" dirty="0">
                <a:effectLst>
                  <a:glow rad="38100">
                    <a:srgbClr val="FFFF00"/>
                  </a:glow>
                </a:effectLst>
                <a:latin typeface="Franklin Gothic Demi" panose="020B0703020102020204" pitchFamily="34" charset="0"/>
              </a:rPr>
              <a:t>senza sbeffeggiare i ricchi</a:t>
            </a:r>
            <a:r>
              <a:rPr lang="it-IT" sz="2500" b="0" dirty="0">
                <a:latin typeface="Franklin Gothic Demi" panose="020B07030201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63473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9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4" grpId="0"/>
      <p:bldP spid="46" grpId="0" uiExpand="1" build="p" animBg="1"/>
      <p:bldP spid="19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00B0F0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6846CC8F-0E40-48E3-B232-CFFE36E44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9" y="5784497"/>
            <a:ext cx="377084" cy="533393"/>
          </a:xfrm>
          <a:prstGeom prst="rect">
            <a:avLst/>
          </a:prstGeom>
        </p:spPr>
      </p:pic>
      <p:sp>
        <p:nvSpPr>
          <p:cNvPr id="2" name="Rettangolo 5">
            <a:extLst>
              <a:ext uri="{FF2B5EF4-FFF2-40B4-BE49-F238E27FC236}">
                <a16:creationId xmlns:a16="http://schemas.microsoft.com/office/drawing/2014/main" id="{39C435D2-10C1-9B3D-91B9-1C38A92216E3}"/>
              </a:ext>
            </a:extLst>
          </p:cNvPr>
          <p:cNvSpPr/>
          <p:nvPr/>
        </p:nvSpPr>
        <p:spPr>
          <a:xfrm flipH="1">
            <a:off x="-19959" y="-19336"/>
            <a:ext cx="2165759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FFBCBC">
                  <a:alpha val="42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magine 34">
            <a:extLst>
              <a:ext uri="{FF2B5EF4-FFF2-40B4-BE49-F238E27FC236}">
                <a16:creationId xmlns:a16="http://schemas.microsoft.com/office/drawing/2014/main" id="{C9185C44-2DAF-5F26-BD6F-8AD439084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81" y="5546242"/>
            <a:ext cx="5826572" cy="119160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E9469514-5E63-426F-7FBF-DB82878C1F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451851" y="3550954"/>
            <a:ext cx="3581899" cy="2181724"/>
          </a:xfrm>
          <a:prstGeom prst="rect">
            <a:avLst/>
          </a:prstGeom>
        </p:spPr>
      </p:pic>
      <p:sp>
        <p:nvSpPr>
          <p:cNvPr id="37" name="Rettangolo 36">
            <a:extLst>
              <a:ext uri="{FF2B5EF4-FFF2-40B4-BE49-F238E27FC236}">
                <a16:creationId xmlns:a16="http://schemas.microsoft.com/office/drawing/2014/main" id="{49055E24-A08E-D94C-9E9E-4D45ACDD2833}"/>
              </a:ext>
            </a:extLst>
          </p:cNvPr>
          <p:cNvSpPr/>
          <p:nvPr/>
        </p:nvSpPr>
        <p:spPr>
          <a:xfrm>
            <a:off x="6934975" y="142949"/>
            <a:ext cx="30408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cap="none" spc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68000"/>
                    </a:prstClr>
                  </a:outerShdw>
                </a:effectLst>
                <a:latin typeface="American Captain Eternal" panose="02000503030000020004" pitchFamily="50" charset="0"/>
              </a:rPr>
              <a:t>AL PACINO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14ED1CDE-13FA-A077-3311-71801AF9F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171" y="5034875"/>
            <a:ext cx="902023" cy="720000"/>
          </a:xfrm>
          <a:prstGeom prst="rect">
            <a:avLst/>
          </a:prstGeom>
          <a:effectLst>
            <a:outerShdw blurRad="50800" dist="762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1" name="Immagine 20" descr="Immagine che contiene persona, esterni, giocatore&#10;&#10;Descrizione generata automaticamente">
            <a:extLst>
              <a:ext uri="{FF2B5EF4-FFF2-40B4-BE49-F238E27FC236}">
                <a16:creationId xmlns:a16="http://schemas.microsoft.com/office/drawing/2014/main" id="{76D65D9A-26A2-ECC0-8EEB-0AF57C7B2C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4" r="30332"/>
          <a:stretch/>
        </p:blipFill>
        <p:spPr>
          <a:xfrm>
            <a:off x="7566398" y="3502332"/>
            <a:ext cx="2524302" cy="2888738"/>
          </a:xfrm>
          <a:custGeom>
            <a:avLst/>
            <a:gdLst>
              <a:gd name="connsiteX0" fmla="*/ 1006944 w 2524302"/>
              <a:gd name="connsiteY0" fmla="*/ 0 h 2888738"/>
              <a:gd name="connsiteX1" fmla="*/ 2524302 w 2524302"/>
              <a:gd name="connsiteY1" fmla="*/ 0 h 2888738"/>
              <a:gd name="connsiteX2" fmla="*/ 2524302 w 2524302"/>
              <a:gd name="connsiteY2" fmla="*/ 2888738 h 2888738"/>
              <a:gd name="connsiteX3" fmla="*/ 0 w 2524302"/>
              <a:gd name="connsiteY3" fmla="*/ 2888738 h 2888738"/>
              <a:gd name="connsiteX4" fmla="*/ 0 w 2524302"/>
              <a:gd name="connsiteY4" fmla="*/ 1024745 h 2888738"/>
              <a:gd name="connsiteX5" fmla="*/ 1031353 w 2524302"/>
              <a:gd name="connsiteY5" fmla="*/ 25186 h 288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4302" h="2888738">
                <a:moveTo>
                  <a:pt x="1006944" y="0"/>
                </a:moveTo>
                <a:lnTo>
                  <a:pt x="2524302" y="0"/>
                </a:lnTo>
                <a:lnTo>
                  <a:pt x="2524302" y="2888738"/>
                </a:lnTo>
                <a:lnTo>
                  <a:pt x="0" y="2888738"/>
                </a:lnTo>
                <a:lnTo>
                  <a:pt x="0" y="1024745"/>
                </a:lnTo>
                <a:lnTo>
                  <a:pt x="1031353" y="25186"/>
                </a:lnTo>
                <a:close/>
              </a:path>
            </a:pathLst>
          </a:custGeom>
          <a:effectLst>
            <a:softEdge rad="1143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45A49D2-A446-8FC5-0924-D349F1B470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0" y="-35904"/>
            <a:ext cx="2462388" cy="335649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9" name="Immagine 18" descr="Immagine che contiene persona, esterni, giocatore&#10;&#10;Descrizione generata automaticamente">
            <a:extLst>
              <a:ext uri="{FF2B5EF4-FFF2-40B4-BE49-F238E27FC236}">
                <a16:creationId xmlns:a16="http://schemas.microsoft.com/office/drawing/2014/main" id="{12EEBC1F-9C03-F6A3-3924-7976466658F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4" r="30332"/>
          <a:stretch/>
        </p:blipFill>
        <p:spPr>
          <a:xfrm>
            <a:off x="7566398" y="3496961"/>
            <a:ext cx="2524302" cy="2888738"/>
          </a:xfrm>
          <a:custGeom>
            <a:avLst/>
            <a:gdLst>
              <a:gd name="connsiteX0" fmla="*/ 0 w 2976806"/>
              <a:gd name="connsiteY0" fmla="*/ 0 h 3406570"/>
              <a:gd name="connsiteX1" fmla="*/ 2976806 w 2976806"/>
              <a:gd name="connsiteY1" fmla="*/ 0 h 3406570"/>
              <a:gd name="connsiteX2" fmla="*/ 2976806 w 2976806"/>
              <a:gd name="connsiteY2" fmla="*/ 196881 h 3406570"/>
              <a:gd name="connsiteX3" fmla="*/ 2677402 w 2976806"/>
              <a:gd name="connsiteY3" fmla="*/ 425146 h 3406570"/>
              <a:gd name="connsiteX4" fmla="*/ 2459623 w 2976806"/>
              <a:gd name="connsiteY4" fmla="*/ 48501 h 3406570"/>
              <a:gd name="connsiteX5" fmla="*/ 2241843 w 2976806"/>
              <a:gd name="connsiteY5" fmla="*/ 425146 h 3406570"/>
              <a:gd name="connsiteX6" fmla="*/ 1890041 w 2976806"/>
              <a:gd name="connsiteY6" fmla="*/ 156933 h 3406570"/>
              <a:gd name="connsiteX7" fmla="*/ 1839439 w 2976806"/>
              <a:gd name="connsiteY7" fmla="*/ 584674 h 3406570"/>
              <a:gd name="connsiteX8" fmla="*/ 1407158 w 2976806"/>
              <a:gd name="connsiteY8" fmla="*/ 465718 h 3406570"/>
              <a:gd name="connsiteX9" fmla="*/ 1531451 w 2976806"/>
              <a:gd name="connsiteY9" fmla="*/ 879435 h 3406570"/>
              <a:gd name="connsiteX10" fmla="*/ 1084517 w 2976806"/>
              <a:gd name="connsiteY10" fmla="*/ 927864 h 3406570"/>
              <a:gd name="connsiteX11" fmla="*/ 1364765 w 2976806"/>
              <a:gd name="connsiteY11" fmla="*/ 1264559 h 3406570"/>
              <a:gd name="connsiteX12" fmla="*/ 971220 w 2976806"/>
              <a:gd name="connsiteY12" fmla="*/ 1472986 h 3406570"/>
              <a:gd name="connsiteX13" fmla="*/ 1364765 w 2976806"/>
              <a:gd name="connsiteY13" fmla="*/ 1681413 h 3406570"/>
              <a:gd name="connsiteX14" fmla="*/ 1084517 w 2976806"/>
              <a:gd name="connsiteY14" fmla="*/ 2018108 h 3406570"/>
              <a:gd name="connsiteX15" fmla="*/ 1531451 w 2976806"/>
              <a:gd name="connsiteY15" fmla="*/ 2066537 h 3406570"/>
              <a:gd name="connsiteX16" fmla="*/ 1407158 w 2976806"/>
              <a:gd name="connsiteY16" fmla="*/ 2480254 h 3406570"/>
              <a:gd name="connsiteX17" fmla="*/ 1839439 w 2976806"/>
              <a:gd name="connsiteY17" fmla="*/ 2361298 h 3406570"/>
              <a:gd name="connsiteX18" fmla="*/ 1890041 w 2976806"/>
              <a:gd name="connsiteY18" fmla="*/ 2789039 h 3406570"/>
              <a:gd name="connsiteX19" fmla="*/ 2241843 w 2976806"/>
              <a:gd name="connsiteY19" fmla="*/ 2520826 h 3406570"/>
              <a:gd name="connsiteX20" fmla="*/ 2459623 w 2976806"/>
              <a:gd name="connsiteY20" fmla="*/ 2897471 h 3406570"/>
              <a:gd name="connsiteX21" fmla="*/ 2677402 w 2976806"/>
              <a:gd name="connsiteY21" fmla="*/ 2520826 h 3406570"/>
              <a:gd name="connsiteX22" fmla="*/ 2976806 w 2976806"/>
              <a:gd name="connsiteY22" fmla="*/ 2749091 h 3406570"/>
              <a:gd name="connsiteX23" fmla="*/ 2976806 w 2976806"/>
              <a:gd name="connsiteY23" fmla="*/ 3406570 h 3406570"/>
              <a:gd name="connsiteX24" fmla="*/ 0 w 2976806"/>
              <a:gd name="connsiteY24" fmla="*/ 3406570 h 3406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76806" h="3406570">
                <a:moveTo>
                  <a:pt x="0" y="0"/>
                </a:moveTo>
                <a:lnTo>
                  <a:pt x="2976806" y="0"/>
                </a:lnTo>
                <a:lnTo>
                  <a:pt x="2976806" y="196881"/>
                </a:lnTo>
                <a:lnTo>
                  <a:pt x="2677402" y="425146"/>
                </a:lnTo>
                <a:lnTo>
                  <a:pt x="2459623" y="48501"/>
                </a:lnTo>
                <a:lnTo>
                  <a:pt x="2241843" y="425146"/>
                </a:lnTo>
                <a:lnTo>
                  <a:pt x="1890041" y="156933"/>
                </a:lnTo>
                <a:lnTo>
                  <a:pt x="1839439" y="584674"/>
                </a:lnTo>
                <a:lnTo>
                  <a:pt x="1407158" y="465718"/>
                </a:lnTo>
                <a:lnTo>
                  <a:pt x="1531451" y="879435"/>
                </a:lnTo>
                <a:lnTo>
                  <a:pt x="1084517" y="927864"/>
                </a:lnTo>
                <a:lnTo>
                  <a:pt x="1364765" y="1264559"/>
                </a:lnTo>
                <a:lnTo>
                  <a:pt x="971220" y="1472986"/>
                </a:lnTo>
                <a:lnTo>
                  <a:pt x="1364765" y="1681413"/>
                </a:lnTo>
                <a:lnTo>
                  <a:pt x="1084517" y="2018108"/>
                </a:lnTo>
                <a:lnTo>
                  <a:pt x="1531451" y="2066537"/>
                </a:lnTo>
                <a:lnTo>
                  <a:pt x="1407158" y="2480254"/>
                </a:lnTo>
                <a:lnTo>
                  <a:pt x="1839439" y="2361298"/>
                </a:lnTo>
                <a:lnTo>
                  <a:pt x="1890041" y="2789039"/>
                </a:lnTo>
                <a:lnTo>
                  <a:pt x="2241843" y="2520826"/>
                </a:lnTo>
                <a:lnTo>
                  <a:pt x="2459623" y="2897471"/>
                </a:lnTo>
                <a:lnTo>
                  <a:pt x="2677402" y="2520826"/>
                </a:lnTo>
                <a:lnTo>
                  <a:pt x="2976806" y="2749091"/>
                </a:lnTo>
                <a:lnTo>
                  <a:pt x="2976806" y="3406570"/>
                </a:lnTo>
                <a:lnTo>
                  <a:pt x="0" y="3406570"/>
                </a:lnTo>
                <a:close/>
              </a:path>
            </a:pathLst>
          </a:custGeom>
          <a:effectLst>
            <a:softEdge rad="114300"/>
          </a:effectLst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541529" y="875595"/>
            <a:ext cx="5575927" cy="4911333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txBody>
          <a:bodyPr lIns="108000" tIns="108000" rIns="36000">
            <a:noAutofit/>
          </a:bodyPr>
          <a:lstStyle>
            <a:defPPr>
              <a:defRPr lang="en-US"/>
            </a:defPPr>
            <a:lvl1pPr marL="174625" indent="0" defTabSz="756026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Font typeface="Arial" panose="020B0604020202020204" pitchFamily="34" charset="0"/>
              <a:buNone/>
              <a:tabLst>
                <a:tab pos="447675" algn="l"/>
              </a:tabLst>
              <a:defRPr sz="2400" b="1">
                <a:latin typeface="Akko Rounded Pro Medium" panose="020B0603060303060303" pitchFamily="34" charset="0"/>
              </a:defRPr>
            </a:lvl1pPr>
            <a:lvl2pPr marL="567019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/>
            </a:lvl2pPr>
            <a:lvl3pPr marL="945032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/>
            </a:lvl3pPr>
            <a:lvl4pPr marL="1323045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4pPr>
            <a:lvl5pPr marL="1701058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5pPr>
            <a:lvl6pPr marL="2079071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6pPr>
            <a:lvl7pPr marL="2457084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7pPr>
            <a:lvl8pPr marL="2835097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8pPr>
            <a:lvl9pPr marL="3213110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9pPr>
          </a:lstStyle>
          <a:p>
            <a:pPr marL="0">
              <a:spcBef>
                <a:spcPts val="0"/>
              </a:spcBef>
            </a:pPr>
            <a:r>
              <a:rPr lang="it-IT" sz="2000" b="0" dirty="0">
                <a:latin typeface="Franklin Gothic Demi" panose="020B0703020102020204" pitchFamily="34" charset="0"/>
              </a:rPr>
              <a:t>Che</a:t>
            </a:r>
            <a:r>
              <a:rPr lang="it-IT" b="0" dirty="0">
                <a:latin typeface="Franklin Gothic Demi" panose="020B0703020102020204" pitchFamily="34" charset="0"/>
              </a:rPr>
              <a:t> </a:t>
            </a:r>
            <a:r>
              <a:rPr lang="it-IT" dirty="0">
                <a:solidFill>
                  <a:srgbClr val="C00000"/>
                </a:solidFill>
                <a:latin typeface="Franklin Gothic Demi" panose="020B0703020102020204" pitchFamily="34" charset="0"/>
              </a:rPr>
              <a:t>NESSUNO SI SALVI DA SOLO </a:t>
            </a:r>
            <a:br>
              <a:rPr lang="it-IT" b="0" dirty="0">
                <a:latin typeface="Franklin Gothic Demi" panose="020B0703020102020204" pitchFamily="34" charset="0"/>
              </a:rPr>
            </a:br>
            <a:r>
              <a:rPr lang="it-IT" sz="2000" dirty="0">
                <a:latin typeface="Franklin Gothic Demi" panose="020B0703020102020204" pitchFamily="34" charset="0"/>
              </a:rPr>
              <a:t>è un punto fermo di Papa Francesco: </a:t>
            </a:r>
          </a:p>
          <a:p>
            <a:pPr marL="0"/>
            <a:r>
              <a:rPr lang="it-IT" b="0" dirty="0">
                <a:latin typeface="Franklin Gothic Demi" panose="020B0703020102020204" pitchFamily="34" charset="0"/>
              </a:rPr>
              <a:t>“Siamo stati presi alla sprovvista </a:t>
            </a:r>
            <a:br>
              <a:rPr lang="it-IT" b="0" dirty="0">
                <a:latin typeface="Franklin Gothic Demi" panose="020B0703020102020204" pitchFamily="34" charset="0"/>
              </a:rPr>
            </a:br>
            <a:r>
              <a:rPr lang="it-IT" b="0" dirty="0">
                <a:latin typeface="Franklin Gothic Demi" panose="020B0703020102020204" pitchFamily="34" charset="0"/>
              </a:rPr>
              <a:t>da </a:t>
            </a:r>
            <a:r>
              <a:rPr lang="it-IT" dirty="0">
                <a:latin typeface="Franklin Gothic Demi" panose="020B0703020102020204" pitchFamily="34" charset="0"/>
              </a:rPr>
              <a:t>una tempesta inaspettata</a:t>
            </a:r>
            <a:r>
              <a:rPr lang="it-IT" b="0" dirty="0">
                <a:latin typeface="Franklin Gothic Demi" panose="020B0703020102020204" pitchFamily="34" charset="0"/>
              </a:rPr>
              <a:t>, furiosa” </a:t>
            </a:r>
            <a:br>
              <a:rPr lang="it-IT" b="0" dirty="0">
                <a:latin typeface="Franklin Gothic Demi" panose="020B0703020102020204" pitchFamily="34" charset="0"/>
              </a:rPr>
            </a:br>
            <a:r>
              <a:rPr lang="it-IT" sz="2000" b="0" dirty="0">
                <a:solidFill>
                  <a:srgbClr val="7030A0"/>
                </a:solidFill>
                <a:effectLst>
                  <a:glow rad="76200">
                    <a:srgbClr val="FFFF00"/>
                  </a:glow>
                </a:effectLst>
                <a:latin typeface="Franklin Gothic Demi" panose="020B0703020102020204" pitchFamily="34" charset="0"/>
              </a:rPr>
              <a:t>…</a:t>
            </a:r>
            <a:r>
              <a:rPr lang="it-IT" sz="2000" dirty="0">
                <a:solidFill>
                  <a:srgbClr val="7030A0"/>
                </a:solidFill>
                <a:effectLst>
                  <a:glow rad="76200">
                    <a:srgbClr val="FFFF00"/>
                  </a:glow>
                </a:effectLst>
                <a:latin typeface="Franklin Gothic Demi" panose="020B0703020102020204" pitchFamily="34" charset="0"/>
              </a:rPr>
              <a:t>nel vuoto di Piazza San Pietro </a:t>
            </a:r>
            <a:r>
              <a:rPr lang="it-IT" sz="1600" dirty="0">
                <a:latin typeface="Franklin Gothic Demi" panose="020B0703020102020204" pitchFamily="34" charset="0"/>
              </a:rPr>
              <a:t>•</a:t>
            </a:r>
            <a:r>
              <a:rPr lang="it-IT" sz="2000" dirty="0">
                <a:latin typeface="Franklin Gothic Demi" panose="020B0703020102020204" pitchFamily="34" charset="0"/>
              </a:rPr>
              <a:t> </a:t>
            </a:r>
            <a:r>
              <a:rPr lang="it-IT" sz="1800" b="0" spc="-150" dirty="0">
                <a:latin typeface="Franklin Gothic Demi" panose="020B0703020102020204" pitchFamily="34" charset="0"/>
              </a:rPr>
              <a:t>27/03/2020</a:t>
            </a:r>
            <a:endParaRPr lang="it-IT" sz="2000" b="0" spc="-150" dirty="0">
              <a:latin typeface="Franklin Gothic Demi" panose="020B0703020102020204" pitchFamily="34" charset="0"/>
            </a:endParaRPr>
          </a:p>
          <a:p>
            <a:pPr marL="0">
              <a:spcBef>
                <a:spcPts val="700"/>
              </a:spcBef>
            </a:pPr>
            <a:r>
              <a:rPr lang="it-IT" sz="20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AL PACINO </a:t>
            </a:r>
            <a:r>
              <a:rPr lang="it-IT" sz="2000" b="0" dirty="0">
                <a:latin typeface="Franklin Gothic Demi" panose="020B0703020102020204" pitchFamily="34" charset="0"/>
              </a:rPr>
              <a:t>film </a:t>
            </a:r>
            <a:r>
              <a:rPr lang="it-IT" b="0" dirty="0">
                <a:latin typeface="Franklin Gothic Demi" panose="020B0703020102020204" pitchFamily="34" charset="0"/>
              </a:rPr>
              <a:t>«</a:t>
            </a:r>
            <a:r>
              <a:rPr lang="it-IT" sz="2000" dirty="0">
                <a:latin typeface="Franklin Gothic Demi" panose="020B0703020102020204" pitchFamily="34" charset="0"/>
              </a:rPr>
              <a:t>OGNI MALEDETTA DOMENICA</a:t>
            </a:r>
            <a:r>
              <a:rPr lang="it-IT" b="0" dirty="0">
                <a:latin typeface="Franklin Gothic Demi" panose="020B0703020102020204" pitchFamily="34" charset="0"/>
              </a:rPr>
              <a:t>»: </a:t>
            </a:r>
            <a:r>
              <a:rPr lang="it-IT" sz="2000" b="0" dirty="0">
                <a:latin typeface="Franklin Gothic Demi" panose="020B0703020102020204" pitchFamily="34" charset="0"/>
              </a:rPr>
              <a:t>"PERCIÒ </a:t>
            </a:r>
            <a:r>
              <a:rPr lang="it-IT" sz="2000" b="0" spc="300" dirty="0">
                <a:latin typeface="Franklin Gothic Demi" panose="020B0703020102020204" pitchFamily="34" charset="0"/>
              </a:rPr>
              <a:t>— incita il mister —</a:t>
            </a:r>
            <a:r>
              <a:rPr lang="it-IT" b="0" spc="300" dirty="0">
                <a:latin typeface="Franklin Gothic Demi" panose="020B0703020102020204" pitchFamily="34" charset="0"/>
              </a:rPr>
              <a:t> </a:t>
            </a:r>
            <a:br>
              <a:rPr lang="it-IT" b="0" dirty="0">
                <a:latin typeface="Franklin Gothic Demi" panose="020B0703020102020204" pitchFamily="34" charset="0"/>
              </a:rPr>
            </a:br>
            <a:r>
              <a:rPr lang="it-IT" b="0" dirty="0">
                <a:latin typeface="Franklin Gothic Demi" panose="020B0703020102020204" pitchFamily="34" charset="0"/>
              </a:rPr>
              <a:t>o noi </a:t>
            </a:r>
            <a:r>
              <a:rPr lang="it-IT" b="0" dirty="0">
                <a:solidFill>
                  <a:srgbClr val="C00000"/>
                </a:solidFill>
                <a:latin typeface="Franklin Gothic Demi" panose="020B0703020102020204" pitchFamily="34" charset="0"/>
              </a:rPr>
              <a:t>risorgiamo adesso, </a:t>
            </a:r>
            <a:r>
              <a:rPr lang="it-IT" dirty="0">
                <a:solidFill>
                  <a:srgbClr val="C00000"/>
                </a:solidFill>
                <a:latin typeface="Franklin Gothic Demi" panose="020B0703020102020204" pitchFamily="34" charset="0"/>
              </a:rPr>
              <a:t>come collettivo</a:t>
            </a:r>
            <a:r>
              <a:rPr lang="it-IT" b="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br>
              <a:rPr lang="it-IT" b="0" dirty="0">
                <a:solidFill>
                  <a:srgbClr val="C00000"/>
                </a:solidFill>
                <a:latin typeface="Franklin Gothic Demi" panose="020B0703020102020204" pitchFamily="34" charset="0"/>
              </a:rPr>
            </a:br>
            <a:r>
              <a:rPr lang="it-IT" b="0" dirty="0">
                <a:latin typeface="Franklin Gothic Demi" panose="020B0703020102020204" pitchFamily="34" charset="0"/>
              </a:rPr>
              <a:t>o saremo </a:t>
            </a:r>
            <a:r>
              <a:rPr lang="it-IT" dirty="0">
                <a:latin typeface="Franklin Gothic Demi" panose="020B0703020102020204" pitchFamily="34" charset="0"/>
              </a:rPr>
              <a:t>annientati</a:t>
            </a:r>
            <a:r>
              <a:rPr lang="it-IT" b="0" dirty="0">
                <a:latin typeface="Franklin Gothic Demi" panose="020B0703020102020204" pitchFamily="34" charset="0"/>
              </a:rPr>
              <a:t> </a:t>
            </a:r>
            <a:r>
              <a:rPr lang="it-IT" dirty="0">
                <a:latin typeface="Franklin Gothic Demi" panose="020B0703020102020204" pitchFamily="34" charset="0"/>
              </a:rPr>
              <a:t>individualmente</a:t>
            </a:r>
            <a:r>
              <a:rPr lang="it-IT" b="0" dirty="0">
                <a:latin typeface="Franklin Gothic Demi" panose="020B0703020102020204" pitchFamily="34" charset="0"/>
              </a:rPr>
              <a:t>. </a:t>
            </a:r>
          </a:p>
          <a:p>
            <a:pPr marL="0"/>
            <a:r>
              <a:rPr lang="it-IT" b="0" dirty="0">
                <a:latin typeface="Franklin Gothic Demi" panose="020B0703020102020204" pitchFamily="34" charset="0"/>
              </a:rPr>
              <a:t>È il football, ragazzi, è tutto qui. </a:t>
            </a:r>
            <a:br>
              <a:rPr lang="it-IT" b="0" dirty="0">
                <a:latin typeface="Franklin Gothic Demi" panose="020B0703020102020204" pitchFamily="34" charset="0"/>
              </a:rPr>
            </a:br>
            <a:r>
              <a:rPr lang="it-IT" dirty="0">
                <a:solidFill>
                  <a:srgbClr val="002060"/>
                </a:solidFill>
                <a:latin typeface="Franklin Gothic Demi" panose="020B0703020102020204" pitchFamily="34" charset="0"/>
              </a:rPr>
              <a:t>Cosa volete fare? </a:t>
            </a:r>
          </a:p>
          <a:p>
            <a:pPr marL="0">
              <a:lnSpc>
                <a:spcPts val="2089"/>
              </a:lnSpc>
              <a:spcBef>
                <a:spcPts val="700"/>
              </a:spcBef>
            </a:pPr>
            <a:r>
              <a:rPr lang="it-IT" sz="2000" b="0" dirty="0">
                <a:latin typeface="Franklin Gothic Demi" panose="020B0703020102020204" pitchFamily="34" charset="0"/>
              </a:rPr>
              <a:t>Le "</a:t>
            </a:r>
            <a:r>
              <a:rPr lang="it-IT" sz="2000" dirty="0">
                <a:latin typeface="Franklin Gothic Demi" panose="020B0703020102020204" pitchFamily="34" charset="0"/>
              </a:rPr>
              <a:t>formiche</a:t>
            </a:r>
            <a:r>
              <a:rPr lang="it-IT" sz="2000" b="0" dirty="0">
                <a:latin typeface="Franklin Gothic Demi" panose="020B0703020102020204" pitchFamily="34" charset="0"/>
              </a:rPr>
              <a:t>" del Papa sono tutte qui: </a:t>
            </a:r>
            <a:br>
              <a:rPr lang="it-IT" sz="2000" b="0" dirty="0">
                <a:latin typeface="Franklin Gothic Demi" panose="020B0703020102020204" pitchFamily="34" charset="0"/>
              </a:rPr>
            </a:br>
            <a:r>
              <a:rPr lang="it-IT" sz="2000" b="0" dirty="0">
                <a:latin typeface="Franklin Gothic Demi" panose="020B0703020102020204" pitchFamily="34" charset="0"/>
              </a:rPr>
              <a:t>un gruppo di persone </a:t>
            </a:r>
          </a:p>
          <a:p>
            <a:pPr marL="0">
              <a:spcBef>
                <a:spcPts val="200"/>
              </a:spcBef>
            </a:pPr>
            <a:r>
              <a:rPr lang="it-IT" dirty="0">
                <a:solidFill>
                  <a:srgbClr val="C00000"/>
                </a:solidFill>
                <a:latin typeface="Franklin Gothic Demi" panose="020B0703020102020204" pitchFamily="34" charset="0"/>
              </a:rPr>
              <a:t>LEGATE DA UN SOGNO </a:t>
            </a:r>
            <a:r>
              <a:rPr lang="it-IT" sz="2000" b="0" dirty="0">
                <a:latin typeface="Franklin Gothic Demi" panose="020B0703020102020204" pitchFamily="34" charset="0"/>
              </a:rPr>
              <a:t>è probabile che </a:t>
            </a:r>
          </a:p>
          <a:p>
            <a:pPr marL="0">
              <a:lnSpc>
                <a:spcPts val="2089"/>
              </a:lnSpc>
              <a:spcBef>
                <a:spcPts val="400"/>
              </a:spcBef>
            </a:pPr>
            <a:r>
              <a:rPr lang="it-IT" dirty="0">
                <a:latin typeface="Franklin Gothic Demi" panose="020B0703020102020204" pitchFamily="34" charset="0"/>
              </a:rPr>
              <a:t>LO FACCIANO </a:t>
            </a:r>
            <a:r>
              <a:rPr lang="it-IT" dirty="0">
                <a:ln>
                  <a:solidFill>
                    <a:srgbClr val="002060"/>
                  </a:solidFill>
                </a:ln>
                <a:solidFill>
                  <a:srgbClr val="567BE5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DIVENTARE UN SEGNO</a:t>
            </a:r>
            <a:r>
              <a:rPr lang="it-IT" b="0" dirty="0">
                <a:ln>
                  <a:solidFill>
                    <a:srgbClr val="002060"/>
                  </a:solidFill>
                </a:ln>
                <a:solidFill>
                  <a:srgbClr val="567BE5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.</a:t>
            </a:r>
          </a:p>
          <a:p>
            <a:pPr>
              <a:spcBef>
                <a:spcPts val="700"/>
              </a:spcBef>
            </a:pPr>
            <a:endParaRPr lang="it-IT" b="0" dirty="0">
              <a:latin typeface="Franklin Gothic Demi" panose="020B07030201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FE93E6C-666B-AC4E-8C27-241BD24DFA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6" t="632" r="9722" b="-632"/>
          <a:stretch/>
        </p:blipFill>
        <p:spPr>
          <a:xfrm>
            <a:off x="8102728" y="-55200"/>
            <a:ext cx="2030442" cy="29640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0D694334-5D4B-6D3A-A335-F01B4369E95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6" t="632" r="9722" b="-632"/>
          <a:stretch/>
        </p:blipFill>
        <p:spPr>
          <a:xfrm>
            <a:off x="8119673" y="870224"/>
            <a:ext cx="2030442" cy="296407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46352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"/>
                            </p:stCondLst>
                            <p:childTnLst>
                              <p:par>
                                <p:cTn id="5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1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228E-6 1.35526E-6 L -0.00283 0.3973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" y="19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1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90" grpId="0" animBg="1"/>
      <p:bldP spid="126" grpId="0" animBg="1"/>
      <p:bldP spid="29" grpId="0" animBg="1"/>
      <p:bldP spid="37" grpId="0" uiExpand="1"/>
      <p:bldP spid="46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00B0F0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 descr="Immagine che contiene persona, esterni, giocatore&#10;&#10;Descrizione generata automaticamente">
            <a:extLst>
              <a:ext uri="{FF2B5EF4-FFF2-40B4-BE49-F238E27FC236}">
                <a16:creationId xmlns:a16="http://schemas.microsoft.com/office/drawing/2014/main" id="{AB1614E1-CDDE-51FA-9993-8B52998954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8" t="-3667" r="25968" b="3667"/>
          <a:stretch/>
        </p:blipFill>
        <p:spPr>
          <a:xfrm>
            <a:off x="7175087" y="3114224"/>
            <a:ext cx="2976806" cy="3406570"/>
          </a:xfrm>
          <a:prstGeom prst="star16">
            <a:avLst>
              <a:gd name="adj" fmla="val 39273"/>
            </a:avLst>
          </a:prstGeom>
          <a:effectLst>
            <a:softEdge rad="114300"/>
          </a:effectLst>
        </p:spPr>
      </p:pic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6846CC8F-0E40-48E3-B232-CFFE36E44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9" y="5784497"/>
            <a:ext cx="377084" cy="533393"/>
          </a:xfrm>
          <a:prstGeom prst="rect">
            <a:avLst/>
          </a:prstGeom>
        </p:spPr>
      </p:pic>
      <p:sp>
        <p:nvSpPr>
          <p:cNvPr id="2" name="Rettangolo 5">
            <a:extLst>
              <a:ext uri="{FF2B5EF4-FFF2-40B4-BE49-F238E27FC236}">
                <a16:creationId xmlns:a16="http://schemas.microsoft.com/office/drawing/2014/main" id="{39C435D2-10C1-9B3D-91B9-1C38A92216E3}"/>
              </a:ext>
            </a:extLst>
          </p:cNvPr>
          <p:cNvSpPr/>
          <p:nvPr/>
        </p:nvSpPr>
        <p:spPr>
          <a:xfrm flipH="1">
            <a:off x="-19959" y="-19336"/>
            <a:ext cx="2165759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FFBCBC">
                  <a:alpha val="42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magine 34">
            <a:extLst>
              <a:ext uri="{FF2B5EF4-FFF2-40B4-BE49-F238E27FC236}">
                <a16:creationId xmlns:a16="http://schemas.microsoft.com/office/drawing/2014/main" id="{C9185C44-2DAF-5F26-BD6F-8AD439084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81" y="5546242"/>
            <a:ext cx="5826572" cy="119160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E9469514-5E63-426F-7FBF-DB82878C1F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451851" y="3550954"/>
            <a:ext cx="3581899" cy="2181724"/>
          </a:xfrm>
          <a:prstGeom prst="rect">
            <a:avLst/>
          </a:prstGeom>
        </p:spPr>
      </p:pic>
      <p:sp>
        <p:nvSpPr>
          <p:cNvPr id="37" name="Rettangolo 36">
            <a:extLst>
              <a:ext uri="{FF2B5EF4-FFF2-40B4-BE49-F238E27FC236}">
                <a16:creationId xmlns:a16="http://schemas.microsoft.com/office/drawing/2014/main" id="{49055E24-A08E-D94C-9E9E-4D45ACDD2833}"/>
              </a:ext>
            </a:extLst>
          </p:cNvPr>
          <p:cNvSpPr/>
          <p:nvPr/>
        </p:nvSpPr>
        <p:spPr>
          <a:xfrm>
            <a:off x="6991850" y="142949"/>
            <a:ext cx="29270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cap="none" spc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68000"/>
                    </a:prstClr>
                  </a:outerShdw>
                </a:effectLst>
                <a:latin typeface="American Captain Eternal" panose="02000503030000020004" pitchFamily="50" charset="0"/>
              </a:rPr>
              <a:t>Al PACINO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14ED1CDE-13FA-A077-3311-71801AF9F5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171" y="5034875"/>
            <a:ext cx="902023" cy="720000"/>
          </a:xfrm>
          <a:prstGeom prst="rect">
            <a:avLst/>
          </a:prstGeom>
          <a:effectLst>
            <a:outerShdw blurRad="50800" dist="762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45A49D2-A446-8FC5-0924-D349F1B470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0" y="-35904"/>
            <a:ext cx="2462388" cy="3356498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541530" y="875595"/>
            <a:ext cx="7257414" cy="4911333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lIns="36000" tIns="108000" rIns="36000">
            <a:noAutofit/>
          </a:bodyPr>
          <a:lstStyle>
            <a:defPPr>
              <a:defRPr lang="en-US"/>
            </a:defPPr>
            <a:lvl1pPr marL="174625" indent="0" defTabSz="756026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Font typeface="Arial" panose="020B0604020202020204" pitchFamily="34" charset="0"/>
              <a:buNone/>
              <a:tabLst>
                <a:tab pos="447675" algn="l"/>
              </a:tabLst>
              <a:defRPr sz="2400" b="1">
                <a:latin typeface="Akko Rounded Pro Medium" panose="020B0603060303060303" pitchFamily="34" charset="0"/>
              </a:defRPr>
            </a:lvl1pPr>
            <a:lvl2pPr marL="567019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/>
            </a:lvl2pPr>
            <a:lvl3pPr marL="945032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/>
            </a:lvl3pPr>
            <a:lvl4pPr marL="1323045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4pPr>
            <a:lvl5pPr marL="1701058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5pPr>
            <a:lvl6pPr marL="2079071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6pPr>
            <a:lvl7pPr marL="2457084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7pPr>
            <a:lvl8pPr marL="2835097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8pPr>
            <a:lvl9pPr marL="3213110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9pPr>
          </a:lstStyle>
          <a:p>
            <a:r>
              <a:rPr lang="it-IT" b="0" dirty="0">
                <a:latin typeface="Franklin Gothic Demi" panose="020B0703020102020204" pitchFamily="34" charset="0"/>
              </a:rPr>
              <a:t>la vita è un gioco di centimetri, e così è il football. … </a:t>
            </a:r>
            <a:r>
              <a:rPr lang="it-IT" dirty="0">
                <a:solidFill>
                  <a:srgbClr val="C00000"/>
                </a:solidFill>
                <a:latin typeface="Franklin Gothic Demi" panose="020B0703020102020204" pitchFamily="34" charset="0"/>
              </a:rPr>
              <a:t>IL MARGINE DI ERRORE </a:t>
            </a:r>
            <a:r>
              <a:rPr lang="it-IT" dirty="0">
                <a:solidFill>
                  <a:srgbClr val="C0000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È RIDOTTISSIMO</a:t>
            </a:r>
            <a:r>
              <a:rPr lang="it-IT" dirty="0">
                <a:solidFill>
                  <a:srgbClr val="C00000"/>
                </a:solidFill>
                <a:latin typeface="Franklin Gothic Demi" panose="020B0703020102020204" pitchFamily="34" charset="0"/>
              </a:rPr>
              <a:t>. </a:t>
            </a:r>
          </a:p>
          <a:p>
            <a:r>
              <a:rPr lang="it-IT" b="0" dirty="0">
                <a:latin typeface="Franklin Gothic Demi" panose="020B0703020102020204" pitchFamily="34" charset="0"/>
              </a:rPr>
              <a:t>Capitelo. </a:t>
            </a:r>
          </a:p>
          <a:p>
            <a:pPr>
              <a:tabLst>
                <a:tab pos="447675" algn="l"/>
                <a:tab pos="1258888" algn="l"/>
              </a:tabLst>
            </a:pPr>
            <a:r>
              <a:rPr lang="it-IT" dirty="0">
                <a:latin typeface="Franklin Gothic Demi" panose="020B0703020102020204" pitchFamily="34" charset="0"/>
              </a:rPr>
              <a:t>Mezzo passo fatto </a:t>
            </a:r>
            <a:r>
              <a:rPr lang="it-IT" b="0" dirty="0">
                <a:latin typeface="Franklin Gothic Demi" panose="020B0703020102020204" pitchFamily="34" charset="0"/>
              </a:rPr>
              <a:t>un po’ in anticipo o in ritardo </a:t>
            </a:r>
          </a:p>
          <a:p>
            <a:pPr marL="1077913" indent="-342900"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447675" algn="l"/>
                <a:tab pos="1258888" algn="l"/>
              </a:tabLst>
            </a:pPr>
            <a:r>
              <a:rPr lang="it-IT" b="0" dirty="0">
                <a:latin typeface="Franklin Gothic Demi" panose="020B0703020102020204" pitchFamily="34" charset="0"/>
              </a:rPr>
              <a:t>e </a:t>
            </a:r>
            <a:r>
              <a:rPr lang="it-IT" dirty="0">
                <a:solidFill>
                  <a:srgbClr val="FF0000"/>
                </a:solidFill>
                <a:latin typeface="Franklin Gothic Demi" panose="020B0703020102020204" pitchFamily="34" charset="0"/>
              </a:rPr>
              <a:t>voi non ce la fate</a:t>
            </a:r>
            <a:r>
              <a:rPr lang="it-IT" b="0" dirty="0">
                <a:latin typeface="Franklin Gothic Demi" panose="020B0703020102020204" pitchFamily="34" charset="0"/>
              </a:rPr>
              <a:t>, </a:t>
            </a:r>
          </a:p>
          <a:p>
            <a:pPr>
              <a:tabLst>
                <a:tab pos="447675" algn="l"/>
                <a:tab pos="1258888" algn="l"/>
              </a:tabLst>
            </a:pPr>
            <a:r>
              <a:rPr lang="it-IT" dirty="0">
                <a:latin typeface="Franklin Gothic Demi" panose="020B0703020102020204" pitchFamily="34" charset="0"/>
              </a:rPr>
              <a:t>mezzo secondo </a:t>
            </a:r>
            <a:r>
              <a:rPr lang="it-IT" b="0" dirty="0">
                <a:latin typeface="Franklin Gothic Demi" panose="020B0703020102020204" pitchFamily="34" charset="0"/>
              </a:rPr>
              <a:t>troppo veloci o troppo lenti </a:t>
            </a:r>
          </a:p>
          <a:p>
            <a:pPr marL="1077913" indent="-342900"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447675" algn="l"/>
                <a:tab pos="1258888" algn="l"/>
              </a:tabLst>
            </a:pPr>
            <a:r>
              <a:rPr lang="it-IT" b="0" dirty="0">
                <a:latin typeface="Franklin Gothic Demi" panose="020B0703020102020204" pitchFamily="34" charset="0"/>
              </a:rPr>
              <a:t>e </a:t>
            </a:r>
            <a:r>
              <a:rPr lang="it-IT" dirty="0">
                <a:solidFill>
                  <a:srgbClr val="FF0000"/>
                </a:solidFill>
                <a:latin typeface="Franklin Gothic Demi" panose="020B0703020102020204" pitchFamily="34" charset="0"/>
              </a:rPr>
              <a:t>mancate la presa</a:t>
            </a:r>
            <a:r>
              <a:rPr lang="it-IT" b="0" dirty="0">
                <a:latin typeface="Franklin Gothic Demi" panose="020B0703020102020204" pitchFamily="34" charset="0"/>
              </a:rPr>
              <a:t>. </a:t>
            </a:r>
          </a:p>
          <a:p>
            <a:pPr marL="1258888" indent="-1077913"/>
            <a:r>
              <a:rPr lang="it-IT" dirty="0">
                <a:latin typeface="Franklin Gothic Demi" panose="020B0703020102020204" pitchFamily="34" charset="0"/>
              </a:rPr>
              <a:t>Ma i centimetri </a:t>
            </a:r>
            <a:r>
              <a:rPr lang="it-IT" b="0" dirty="0">
                <a:latin typeface="Franklin Gothic Demi" panose="020B0703020102020204" pitchFamily="34" charset="0"/>
              </a:rPr>
              <a:t>che ci servono </a:t>
            </a:r>
          </a:p>
          <a:p>
            <a:pPr marL="1077913" indent="-342900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A9017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sono dappertutto</a:t>
            </a:r>
            <a:r>
              <a:rPr lang="it-IT" b="0" dirty="0">
                <a:latin typeface="Franklin Gothic Demi" panose="020B0703020102020204" pitchFamily="34" charset="0"/>
              </a:rPr>
              <a:t>, </a:t>
            </a:r>
          </a:p>
          <a:p>
            <a:pPr marL="1077913" indent="-342900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it-IT" b="0" dirty="0">
                <a:latin typeface="Franklin Gothic Demi" panose="020B0703020102020204" pitchFamily="34" charset="0"/>
              </a:rPr>
              <a:t>sono </a:t>
            </a:r>
            <a:r>
              <a:rPr lang="it-IT" dirty="0">
                <a:solidFill>
                  <a:srgbClr val="0A9017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intorno a noi</a:t>
            </a:r>
            <a:r>
              <a:rPr lang="it-IT" b="0" dirty="0">
                <a:latin typeface="Franklin Gothic Demi" panose="020B0703020102020204" pitchFamily="34" charset="0"/>
              </a:rPr>
              <a:t>, </a:t>
            </a:r>
          </a:p>
          <a:p>
            <a:pPr marL="1077913" indent="-342900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it-IT" b="0" dirty="0">
                <a:latin typeface="Franklin Gothic Demi" panose="020B0703020102020204" pitchFamily="34" charset="0"/>
              </a:rPr>
              <a:t>ce ne sono in </a:t>
            </a:r>
            <a:r>
              <a:rPr lang="it-IT" dirty="0">
                <a:solidFill>
                  <a:srgbClr val="0A9017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ogni break della partita</a:t>
            </a:r>
            <a:r>
              <a:rPr lang="it-IT" b="0" dirty="0">
                <a:latin typeface="Franklin Gothic Demi" panose="020B0703020102020204" pitchFamily="34" charset="0"/>
              </a:rPr>
              <a:t>, </a:t>
            </a:r>
          </a:p>
          <a:p>
            <a:pPr marL="1077913" indent="-342900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it-IT" b="0" dirty="0">
                <a:latin typeface="Franklin Gothic Demi" panose="020B0703020102020204" pitchFamily="34" charset="0"/>
              </a:rPr>
              <a:t>ad </a:t>
            </a:r>
            <a:r>
              <a:rPr lang="it-IT" dirty="0">
                <a:solidFill>
                  <a:srgbClr val="0A9017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ogni minuto</a:t>
            </a:r>
            <a:r>
              <a:rPr lang="it-IT" b="0" dirty="0">
                <a:latin typeface="Franklin Gothic Demi" panose="020B0703020102020204" pitchFamily="34" charset="0"/>
              </a:rPr>
              <a:t>, </a:t>
            </a:r>
          </a:p>
          <a:p>
            <a:pPr marL="1077913" indent="-342900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it-IT" b="0" dirty="0">
                <a:latin typeface="Franklin Gothic Demi" panose="020B0703020102020204" pitchFamily="34" charset="0"/>
              </a:rPr>
              <a:t>ad </a:t>
            </a:r>
            <a:r>
              <a:rPr lang="it-IT" dirty="0">
                <a:solidFill>
                  <a:srgbClr val="0A9017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ogni secondo</a:t>
            </a:r>
            <a:r>
              <a:rPr lang="it-IT" b="0" dirty="0">
                <a:latin typeface="Franklin Gothic Demi" panose="020B0703020102020204" pitchFamily="34" charset="0"/>
              </a:rPr>
              <a:t>. </a:t>
            </a:r>
          </a:p>
          <a:p>
            <a:endParaRPr lang="it-IT" b="0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874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400"/>
                            </p:stCondLst>
                            <p:childTnLst>
                              <p:par>
                                <p:cTn id="10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1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90" grpId="0" animBg="1"/>
      <p:bldP spid="126" grpId="0" animBg="1"/>
      <p:bldP spid="29" grpId="0" animBg="1"/>
      <p:bldP spid="37" grpId="0"/>
      <p:bldP spid="46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00B0F0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6846CC8F-0E40-48E3-B232-CFFE36E44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9" y="5784497"/>
            <a:ext cx="377084" cy="533393"/>
          </a:xfrm>
          <a:prstGeom prst="rect">
            <a:avLst/>
          </a:prstGeom>
        </p:spPr>
      </p:pic>
      <p:sp>
        <p:nvSpPr>
          <p:cNvPr id="2" name="Rettangolo 5">
            <a:extLst>
              <a:ext uri="{FF2B5EF4-FFF2-40B4-BE49-F238E27FC236}">
                <a16:creationId xmlns:a16="http://schemas.microsoft.com/office/drawing/2014/main" id="{39C435D2-10C1-9B3D-91B9-1C38A92216E3}"/>
              </a:ext>
            </a:extLst>
          </p:cNvPr>
          <p:cNvSpPr/>
          <p:nvPr/>
        </p:nvSpPr>
        <p:spPr>
          <a:xfrm flipH="1">
            <a:off x="-19959" y="-19336"/>
            <a:ext cx="2165759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FFBCBC">
                  <a:alpha val="42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magine 34">
            <a:extLst>
              <a:ext uri="{FF2B5EF4-FFF2-40B4-BE49-F238E27FC236}">
                <a16:creationId xmlns:a16="http://schemas.microsoft.com/office/drawing/2014/main" id="{C9185C44-2DAF-5F26-BD6F-8AD439084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81" y="5546242"/>
            <a:ext cx="5826572" cy="119160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E9469514-5E63-426F-7FBF-DB82878C1F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451851" y="3550954"/>
            <a:ext cx="3581899" cy="2181724"/>
          </a:xfrm>
          <a:prstGeom prst="rect">
            <a:avLst/>
          </a:prstGeom>
        </p:spPr>
      </p:pic>
      <p:sp>
        <p:nvSpPr>
          <p:cNvPr id="37" name="Rettangolo 36">
            <a:extLst>
              <a:ext uri="{FF2B5EF4-FFF2-40B4-BE49-F238E27FC236}">
                <a16:creationId xmlns:a16="http://schemas.microsoft.com/office/drawing/2014/main" id="{49055E24-A08E-D94C-9E9E-4D45ACDD2833}"/>
              </a:ext>
            </a:extLst>
          </p:cNvPr>
          <p:cNvSpPr/>
          <p:nvPr/>
        </p:nvSpPr>
        <p:spPr>
          <a:xfrm>
            <a:off x="6991850" y="142949"/>
            <a:ext cx="29270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cap="none" spc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68000"/>
                    </a:prstClr>
                  </a:outerShdw>
                </a:effectLst>
                <a:latin typeface="American Captain Eternal" panose="02000503030000020004" pitchFamily="50" charset="0"/>
              </a:rPr>
              <a:t>Al PACINO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14ED1CDE-13FA-A077-3311-71801AF9F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171" y="5034875"/>
            <a:ext cx="902023" cy="720000"/>
          </a:xfrm>
          <a:prstGeom prst="rect">
            <a:avLst/>
          </a:prstGeom>
          <a:effectLst>
            <a:outerShdw blurRad="50800" dist="762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45A49D2-A446-8FC5-0924-D349F1B470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0" y="-35904"/>
            <a:ext cx="2462388" cy="335649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8" name="Immagine 17" descr="Immagine che contiene persona, esterni, giocatore&#10;&#10;Descrizione generata automaticamente">
            <a:extLst>
              <a:ext uri="{FF2B5EF4-FFF2-40B4-BE49-F238E27FC236}">
                <a16:creationId xmlns:a16="http://schemas.microsoft.com/office/drawing/2014/main" id="{8455C0A4-A833-3DB1-BC06-E1EAEA5959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8" t="-3667" r="25968" b="3667"/>
          <a:stretch/>
        </p:blipFill>
        <p:spPr>
          <a:xfrm>
            <a:off x="7175087" y="3114224"/>
            <a:ext cx="2976806" cy="3406570"/>
          </a:xfrm>
          <a:prstGeom prst="star24">
            <a:avLst>
              <a:gd name="adj" fmla="val 43071"/>
            </a:avLst>
          </a:prstGeom>
          <a:effectLst>
            <a:softEdge rad="114300"/>
          </a:effectLst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541530" y="875595"/>
            <a:ext cx="7257414" cy="4911333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lIns="36000" tIns="108000" rIns="36000">
            <a:noAutofit/>
          </a:bodyPr>
          <a:lstStyle>
            <a:defPPr>
              <a:defRPr lang="en-US"/>
            </a:defPPr>
            <a:lvl1pPr marL="174625" indent="0" defTabSz="756026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Font typeface="Arial" panose="020B0604020202020204" pitchFamily="34" charset="0"/>
              <a:buNone/>
              <a:tabLst>
                <a:tab pos="447675" algn="l"/>
              </a:tabLst>
              <a:defRPr sz="2400" b="1">
                <a:latin typeface="Akko Rounded Pro Medium" panose="020B0603060303060303" pitchFamily="34" charset="0"/>
              </a:defRPr>
            </a:lvl1pPr>
            <a:lvl2pPr marL="567019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/>
            </a:lvl2pPr>
            <a:lvl3pPr marL="945032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/>
            </a:lvl3pPr>
            <a:lvl4pPr marL="1323045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4pPr>
            <a:lvl5pPr marL="1701058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5pPr>
            <a:lvl6pPr marL="2079071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6pPr>
            <a:lvl7pPr marL="2457084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7pPr>
            <a:lvl8pPr marL="2835097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8pPr>
            <a:lvl9pPr marL="3213110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9pPr>
          </a:lstStyle>
          <a:p>
            <a:r>
              <a:rPr lang="it-IT" b="0" dirty="0">
                <a:latin typeface="Franklin Gothic Demi" panose="020B0703020102020204" pitchFamily="34" charset="0"/>
              </a:rPr>
              <a:t>Dovete guardare il compagno che avete accanto, </a:t>
            </a:r>
          </a:p>
          <a:p>
            <a:r>
              <a:rPr lang="it-IT" dirty="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  <a:latin typeface="Franklin Gothic Heavy" panose="020B0903020102020204" pitchFamily="34" charset="0"/>
              </a:rPr>
              <a:t>GUARDARLO NEGLI OCCHI, </a:t>
            </a:r>
          </a:p>
          <a:p>
            <a:r>
              <a:rPr lang="it-IT" b="0" dirty="0">
                <a:latin typeface="Franklin Gothic Demi" panose="020B0703020102020204" pitchFamily="34" charset="0"/>
              </a:rPr>
              <a:t>io scommetto che </a:t>
            </a:r>
            <a:br>
              <a:rPr lang="it-IT" b="0" dirty="0">
                <a:latin typeface="Franklin Gothic Demi" panose="020B0703020102020204" pitchFamily="34" charset="0"/>
              </a:rPr>
            </a:br>
            <a:r>
              <a:rPr lang="it-IT" sz="2100" b="0" dirty="0">
                <a:latin typeface="Franklin Gothic Demi" panose="020B0703020102020204" pitchFamily="34" charset="0"/>
              </a:rPr>
              <a:t>CI </a:t>
            </a:r>
            <a:r>
              <a:rPr lang="it-IT" sz="2100" b="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VEDRETE UN UOMO </a:t>
            </a:r>
            <a:r>
              <a:rPr lang="it-IT" dirty="0">
                <a:latin typeface="Franklin Gothic Demi" panose="020B0703020102020204" pitchFamily="34" charset="0"/>
              </a:rPr>
              <a:t>determinato</a:t>
            </a:r>
            <a:r>
              <a:rPr lang="it-IT" b="0" dirty="0">
                <a:latin typeface="Franklin Gothic Demi" panose="020B0703020102020204" pitchFamily="34" charset="0"/>
              </a:rPr>
              <a:t> </a:t>
            </a:r>
            <a:br>
              <a:rPr lang="it-IT" b="0" dirty="0">
                <a:latin typeface="Franklin Gothic Demi" panose="020B0703020102020204" pitchFamily="34" charset="0"/>
              </a:rPr>
            </a:br>
            <a:r>
              <a:rPr lang="it-IT" b="0" dirty="0">
                <a:latin typeface="Franklin Gothic Demi" panose="020B0703020102020204" pitchFamily="34" charset="0"/>
              </a:rPr>
              <a:t>a </a:t>
            </a:r>
            <a:r>
              <a:rPr lang="it-IT" dirty="0">
                <a:latin typeface="Franklin Gothic Demi" panose="020B0703020102020204" pitchFamily="34" charset="0"/>
              </a:rPr>
              <a:t>guadagnare terreno con voi</a:t>
            </a:r>
            <a:r>
              <a:rPr lang="it-IT" b="0" dirty="0">
                <a:latin typeface="Franklin Gothic Demi" panose="020B0703020102020204" pitchFamily="34" charset="0"/>
              </a:rPr>
              <a:t>, </a:t>
            </a:r>
          </a:p>
          <a:p>
            <a:r>
              <a:rPr lang="it-IT" sz="2100" b="0" dirty="0">
                <a:latin typeface="Franklin Gothic Demi" panose="020B0703020102020204" pitchFamily="34" charset="0"/>
              </a:rPr>
              <a:t>CI </a:t>
            </a:r>
            <a:r>
              <a:rPr lang="it-IT" sz="2100" b="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VEDRETE UN UOMO </a:t>
            </a:r>
            <a:r>
              <a:rPr lang="it-IT" b="0" dirty="0">
                <a:latin typeface="Franklin Gothic Demi" panose="020B0703020102020204" pitchFamily="34" charset="0"/>
              </a:rPr>
              <a:t>che si […] </a:t>
            </a:r>
            <a:br>
              <a:rPr lang="it-IT" b="0" dirty="0">
                <a:latin typeface="Franklin Gothic Demi" panose="020B0703020102020204" pitchFamily="34" charset="0"/>
              </a:rPr>
            </a:br>
            <a:r>
              <a:rPr lang="it-IT" b="0" dirty="0">
                <a:latin typeface="Franklin Gothic Demi" panose="020B0703020102020204" pitchFamily="34" charset="0"/>
              </a:rPr>
              <a:t>volentieri per questa squadra, </a:t>
            </a:r>
          </a:p>
          <a:p>
            <a:r>
              <a:rPr lang="it-IT" sz="2100" b="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CONSAPEVOLE</a:t>
            </a:r>
            <a:r>
              <a:rPr lang="it-IT" b="0" dirty="0">
                <a:latin typeface="Franklin Gothic Demi" panose="020B0703020102020204" pitchFamily="34" charset="0"/>
              </a:rPr>
              <a:t> del fatto che </a:t>
            </a:r>
            <a:r>
              <a:rPr lang="it-IT" b="0" dirty="0">
                <a:solidFill>
                  <a:srgbClr val="7030A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quando sarà il momento </a:t>
            </a:r>
            <a:r>
              <a:rPr lang="it-IT" dirty="0">
                <a:solidFill>
                  <a:srgbClr val="0A9017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voi farete lo stesso per lui. </a:t>
            </a:r>
          </a:p>
          <a:p>
            <a:r>
              <a:rPr lang="it-IT" sz="2100" b="0" dirty="0">
                <a:latin typeface="Franklin Gothic Demi" panose="020B0703020102020204" pitchFamily="34" charset="0"/>
              </a:rPr>
              <a:t>QUESTO È ESSERE UNA SQUADRA, </a:t>
            </a:r>
            <a:br>
              <a:rPr lang="it-IT" b="0" dirty="0">
                <a:latin typeface="Franklin Gothic Demi" panose="020B0703020102020204" pitchFamily="34" charset="0"/>
              </a:rPr>
            </a:br>
            <a:r>
              <a:rPr lang="it-IT" b="0" dirty="0">
                <a:latin typeface="Franklin Gothic Demi" panose="020B0703020102020204" pitchFamily="34" charset="0"/>
              </a:rPr>
              <a:t>signori miei. </a:t>
            </a:r>
          </a:p>
          <a:p>
            <a:r>
              <a:rPr lang="it-IT" b="0" dirty="0">
                <a:solidFill>
                  <a:srgbClr val="C00000"/>
                </a:solidFill>
                <a:latin typeface="Franklin Gothic Demi" panose="020B0703020102020204" pitchFamily="34" charset="0"/>
              </a:rPr>
              <a:t>… papa Francesco</a:t>
            </a:r>
          </a:p>
          <a:p>
            <a:r>
              <a:rPr lang="it-IT" b="0" dirty="0">
                <a:solidFill>
                  <a:srgbClr val="084485"/>
                </a:solidFill>
                <a:latin typeface="Franklin Gothic Demi" panose="020B0703020102020204" pitchFamily="34" charset="0"/>
              </a:rPr>
              <a:t>Un fiocco di neve non pesa nulla, </a:t>
            </a:r>
            <a:br>
              <a:rPr lang="it-IT" b="0" dirty="0">
                <a:solidFill>
                  <a:srgbClr val="084485"/>
                </a:solidFill>
                <a:latin typeface="Franklin Gothic Demi" panose="020B0703020102020204" pitchFamily="34" charset="0"/>
              </a:rPr>
            </a:br>
            <a:r>
              <a:rPr lang="it-IT" b="0" dirty="0">
                <a:solidFill>
                  <a:srgbClr val="084485"/>
                </a:solidFill>
                <a:latin typeface="Franklin Gothic Demi" panose="020B0703020102020204" pitchFamily="34" charset="0"/>
              </a:rPr>
              <a:t>il fatto è che milioni di fiocchi </a:t>
            </a:r>
            <a:br>
              <a:rPr lang="it-IT" b="0" dirty="0">
                <a:solidFill>
                  <a:srgbClr val="084485"/>
                </a:solidFill>
                <a:latin typeface="Franklin Gothic Demi" panose="020B0703020102020204" pitchFamily="34" charset="0"/>
              </a:rPr>
            </a:br>
            <a:r>
              <a:rPr lang="it-IT" dirty="0">
                <a:solidFill>
                  <a:srgbClr val="FF0000"/>
                </a:solidFill>
                <a:latin typeface="Franklin Gothic Demi" panose="020B0703020102020204" pitchFamily="34" charset="0"/>
              </a:rPr>
              <a:t>assieme</a:t>
            </a:r>
            <a:r>
              <a:rPr lang="it-IT" b="0" dirty="0">
                <a:solidFill>
                  <a:srgbClr val="084485"/>
                </a:solidFill>
                <a:latin typeface="Franklin Gothic Demi" panose="020B0703020102020204" pitchFamily="34" charset="0"/>
              </a:rPr>
              <a:t> </a:t>
            </a:r>
            <a:r>
              <a:rPr lang="it-IT" dirty="0">
                <a:solidFill>
                  <a:srgbClr val="084485"/>
                </a:solidFill>
                <a:latin typeface="Franklin Gothic Demi" panose="020B0703020102020204" pitchFamily="34" charset="0"/>
              </a:rPr>
              <a:t>fanno il ghiacciaio. </a:t>
            </a:r>
          </a:p>
          <a:p>
            <a:endParaRPr lang="it-IT" b="0" dirty="0">
              <a:latin typeface="Franklin Gothic Demi" panose="020B0703020102020204" pitchFamily="34" charset="0"/>
            </a:endParaRPr>
          </a:p>
        </p:txBody>
      </p:sp>
      <p:pic>
        <p:nvPicPr>
          <p:cNvPr id="4" name="Elemento grafico 3" descr="Fiocco di neve con riempimento a tinta unita">
            <a:extLst>
              <a:ext uri="{FF2B5EF4-FFF2-40B4-BE49-F238E27FC236}">
                <a16:creationId xmlns:a16="http://schemas.microsoft.com/office/drawing/2014/main" id="{643FD4A1-8972-05BE-0AEF-53311588EE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33872" y="271141"/>
            <a:ext cx="385044" cy="385044"/>
          </a:xfrm>
          <a:prstGeom prst="rect">
            <a:avLst/>
          </a:prstGeom>
        </p:spPr>
      </p:pic>
      <p:pic>
        <p:nvPicPr>
          <p:cNvPr id="21" name="Elemento grafico 20" descr="Fiocco di neve contorno">
            <a:extLst>
              <a:ext uri="{FF2B5EF4-FFF2-40B4-BE49-F238E27FC236}">
                <a16:creationId xmlns:a16="http://schemas.microsoft.com/office/drawing/2014/main" id="{58BF9EA5-5F5E-6004-EE22-BDA256A879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59292" y="-50744"/>
            <a:ext cx="440312" cy="440312"/>
          </a:xfrm>
          <a:prstGeom prst="rect">
            <a:avLst/>
          </a:prstGeom>
        </p:spPr>
      </p:pic>
      <p:pic>
        <p:nvPicPr>
          <p:cNvPr id="22" name="Elemento grafico 21" descr="Fiocco di neve contorno">
            <a:extLst>
              <a:ext uri="{FF2B5EF4-FFF2-40B4-BE49-F238E27FC236}">
                <a16:creationId xmlns:a16="http://schemas.microsoft.com/office/drawing/2014/main" id="{CD96CDFB-EC43-5F58-8F93-66F2F3A909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46780" y="126019"/>
            <a:ext cx="440312" cy="440312"/>
          </a:xfrm>
          <a:prstGeom prst="rect">
            <a:avLst/>
          </a:prstGeom>
        </p:spPr>
      </p:pic>
      <p:pic>
        <p:nvPicPr>
          <p:cNvPr id="23" name="Elemento grafico 22" descr="Fiocco di neve con riempimento a tinta unita">
            <a:extLst>
              <a:ext uri="{FF2B5EF4-FFF2-40B4-BE49-F238E27FC236}">
                <a16:creationId xmlns:a16="http://schemas.microsoft.com/office/drawing/2014/main" id="{61AABB06-86F6-B1A3-6F0E-92E57E1DB0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065593" y="3188"/>
            <a:ext cx="385044" cy="385044"/>
          </a:xfrm>
          <a:prstGeom prst="rect">
            <a:avLst/>
          </a:prstGeom>
        </p:spPr>
      </p:pic>
      <p:pic>
        <p:nvPicPr>
          <p:cNvPr id="24" name="Elemento grafico 23" descr="Fiocco di neve con riempimento a tinta unita">
            <a:extLst>
              <a:ext uri="{FF2B5EF4-FFF2-40B4-BE49-F238E27FC236}">
                <a16:creationId xmlns:a16="http://schemas.microsoft.com/office/drawing/2014/main" id="{11441ABA-3C31-6694-D71F-852304C5A3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61329" y="148878"/>
            <a:ext cx="385044" cy="385044"/>
          </a:xfrm>
          <a:prstGeom prst="rect">
            <a:avLst/>
          </a:prstGeom>
        </p:spPr>
      </p:pic>
      <p:pic>
        <p:nvPicPr>
          <p:cNvPr id="25" name="Elemento grafico 24" descr="Fiocco di neve contorno">
            <a:extLst>
              <a:ext uri="{FF2B5EF4-FFF2-40B4-BE49-F238E27FC236}">
                <a16:creationId xmlns:a16="http://schemas.microsoft.com/office/drawing/2014/main" id="{94603E40-2A8C-5DD4-9B41-92C96C290F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14174" y="-60413"/>
            <a:ext cx="440312" cy="440312"/>
          </a:xfrm>
          <a:prstGeom prst="rect">
            <a:avLst/>
          </a:prstGeom>
        </p:spPr>
      </p:pic>
      <p:pic>
        <p:nvPicPr>
          <p:cNvPr id="26" name="Elemento grafico 25" descr="Fiocco di neve contorno">
            <a:extLst>
              <a:ext uri="{FF2B5EF4-FFF2-40B4-BE49-F238E27FC236}">
                <a16:creationId xmlns:a16="http://schemas.microsoft.com/office/drawing/2014/main" id="{B94287B3-B912-C745-E729-14D3072DD5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78788" y="56580"/>
            <a:ext cx="440312" cy="440312"/>
          </a:xfrm>
          <a:prstGeom prst="rect">
            <a:avLst/>
          </a:prstGeom>
        </p:spPr>
      </p:pic>
      <p:pic>
        <p:nvPicPr>
          <p:cNvPr id="28" name="Elemento grafico 27" descr="Fiocco di neve contorno">
            <a:extLst>
              <a:ext uri="{FF2B5EF4-FFF2-40B4-BE49-F238E27FC236}">
                <a16:creationId xmlns:a16="http://schemas.microsoft.com/office/drawing/2014/main" id="{EE77D41B-5737-BD80-A37E-75293D04E6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981265">
            <a:off x="6404479" y="1142212"/>
            <a:ext cx="440312" cy="440312"/>
          </a:xfrm>
          <a:prstGeom prst="rect">
            <a:avLst/>
          </a:prstGeom>
        </p:spPr>
      </p:pic>
      <p:pic>
        <p:nvPicPr>
          <p:cNvPr id="30" name="Elemento grafico 29" descr="Fiocco di neve contorno">
            <a:extLst>
              <a:ext uri="{FF2B5EF4-FFF2-40B4-BE49-F238E27FC236}">
                <a16:creationId xmlns:a16="http://schemas.microsoft.com/office/drawing/2014/main" id="{607FDF4A-20D6-35B3-C280-81A568FF14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981265">
            <a:off x="6991967" y="1318975"/>
            <a:ext cx="440312" cy="440312"/>
          </a:xfrm>
          <a:prstGeom prst="rect">
            <a:avLst/>
          </a:prstGeom>
        </p:spPr>
      </p:pic>
      <p:pic>
        <p:nvPicPr>
          <p:cNvPr id="33" name="Elemento grafico 32" descr="Fiocco di neve con riempimento a tinta unita">
            <a:extLst>
              <a:ext uri="{FF2B5EF4-FFF2-40B4-BE49-F238E27FC236}">
                <a16:creationId xmlns:a16="http://schemas.microsoft.com/office/drawing/2014/main" id="{5D265225-0014-94E7-212E-5BDDBEE6F4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0981265">
            <a:off x="8010780" y="1196144"/>
            <a:ext cx="385044" cy="385044"/>
          </a:xfrm>
          <a:prstGeom prst="rect">
            <a:avLst/>
          </a:prstGeom>
        </p:spPr>
      </p:pic>
      <p:pic>
        <p:nvPicPr>
          <p:cNvPr id="36" name="Elemento grafico 35" descr="Fiocco di neve con riempimento a tinta unita">
            <a:extLst>
              <a:ext uri="{FF2B5EF4-FFF2-40B4-BE49-F238E27FC236}">
                <a16:creationId xmlns:a16="http://schemas.microsoft.com/office/drawing/2014/main" id="{E3B0AF27-9311-66E1-1375-E4E14116EC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981265">
            <a:off x="8506516" y="1341834"/>
            <a:ext cx="385044" cy="385044"/>
          </a:xfrm>
          <a:prstGeom prst="rect">
            <a:avLst/>
          </a:prstGeom>
        </p:spPr>
      </p:pic>
      <p:pic>
        <p:nvPicPr>
          <p:cNvPr id="38" name="Elemento grafico 37" descr="Fiocco di neve contorno">
            <a:extLst>
              <a:ext uri="{FF2B5EF4-FFF2-40B4-BE49-F238E27FC236}">
                <a16:creationId xmlns:a16="http://schemas.microsoft.com/office/drawing/2014/main" id="{B988E562-9653-1A52-1206-767218F394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981265">
            <a:off x="8859361" y="1132543"/>
            <a:ext cx="440312" cy="440312"/>
          </a:xfrm>
          <a:prstGeom prst="rect">
            <a:avLst/>
          </a:prstGeom>
        </p:spPr>
      </p:pic>
      <p:pic>
        <p:nvPicPr>
          <p:cNvPr id="39" name="Elemento grafico 38" descr="Fiocco di neve contorno">
            <a:extLst>
              <a:ext uri="{FF2B5EF4-FFF2-40B4-BE49-F238E27FC236}">
                <a16:creationId xmlns:a16="http://schemas.microsoft.com/office/drawing/2014/main" id="{6F9800D5-FB7A-B745-935E-42922D593C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981265">
            <a:off x="9523975" y="1249536"/>
            <a:ext cx="440312" cy="440312"/>
          </a:xfrm>
          <a:prstGeom prst="rect">
            <a:avLst/>
          </a:prstGeom>
        </p:spPr>
      </p:pic>
      <p:pic>
        <p:nvPicPr>
          <p:cNvPr id="40" name="Elemento grafico 39" descr="Fiocco di neve contorno">
            <a:extLst>
              <a:ext uri="{FF2B5EF4-FFF2-40B4-BE49-F238E27FC236}">
                <a16:creationId xmlns:a16="http://schemas.microsoft.com/office/drawing/2014/main" id="{01D4B82A-0942-2F24-3635-5572041254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47482">
            <a:off x="6001830" y="1940257"/>
            <a:ext cx="440312" cy="440312"/>
          </a:xfrm>
          <a:prstGeom prst="rect">
            <a:avLst/>
          </a:prstGeom>
        </p:spPr>
      </p:pic>
      <p:pic>
        <p:nvPicPr>
          <p:cNvPr id="41" name="Elemento grafico 40" descr="Fiocco di neve contorno">
            <a:extLst>
              <a:ext uri="{FF2B5EF4-FFF2-40B4-BE49-F238E27FC236}">
                <a16:creationId xmlns:a16="http://schemas.microsoft.com/office/drawing/2014/main" id="{DD6FFD73-55E3-0E7A-AC5C-056936282B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47482">
            <a:off x="6589318" y="2117020"/>
            <a:ext cx="440312" cy="440312"/>
          </a:xfrm>
          <a:prstGeom prst="rect">
            <a:avLst/>
          </a:prstGeom>
        </p:spPr>
      </p:pic>
      <p:pic>
        <p:nvPicPr>
          <p:cNvPr id="42" name="Elemento grafico 41" descr="Fiocco di neve con riempimento a tinta unita">
            <a:extLst>
              <a:ext uri="{FF2B5EF4-FFF2-40B4-BE49-F238E27FC236}">
                <a16:creationId xmlns:a16="http://schemas.microsoft.com/office/drawing/2014/main" id="{3ED78671-8532-B58A-A35D-3E3479ED32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47482">
            <a:off x="7608131" y="1994189"/>
            <a:ext cx="385044" cy="385044"/>
          </a:xfrm>
          <a:prstGeom prst="rect">
            <a:avLst/>
          </a:prstGeom>
        </p:spPr>
      </p:pic>
      <p:pic>
        <p:nvPicPr>
          <p:cNvPr id="43" name="Elemento grafico 42" descr="Fiocco di neve con riempimento a tinta unita">
            <a:extLst>
              <a:ext uri="{FF2B5EF4-FFF2-40B4-BE49-F238E27FC236}">
                <a16:creationId xmlns:a16="http://schemas.microsoft.com/office/drawing/2014/main" id="{0C5B2F5C-2F69-BA1A-2E0B-4BA48DC33E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47482">
            <a:off x="8103867" y="2139879"/>
            <a:ext cx="385044" cy="385044"/>
          </a:xfrm>
          <a:prstGeom prst="rect">
            <a:avLst/>
          </a:prstGeom>
        </p:spPr>
      </p:pic>
      <p:pic>
        <p:nvPicPr>
          <p:cNvPr id="44" name="Elemento grafico 43" descr="Fiocco di neve contorno">
            <a:extLst>
              <a:ext uri="{FF2B5EF4-FFF2-40B4-BE49-F238E27FC236}">
                <a16:creationId xmlns:a16="http://schemas.microsoft.com/office/drawing/2014/main" id="{DC6EF6FA-E1BD-60AC-FE85-BDF9E9618B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47482">
            <a:off x="8456712" y="1930588"/>
            <a:ext cx="440312" cy="440312"/>
          </a:xfrm>
          <a:prstGeom prst="rect">
            <a:avLst/>
          </a:prstGeom>
        </p:spPr>
      </p:pic>
      <p:pic>
        <p:nvPicPr>
          <p:cNvPr id="45" name="Elemento grafico 44" descr="Fiocco di neve contorno">
            <a:extLst>
              <a:ext uri="{FF2B5EF4-FFF2-40B4-BE49-F238E27FC236}">
                <a16:creationId xmlns:a16="http://schemas.microsoft.com/office/drawing/2014/main" id="{72A0B058-66F0-330B-ECC2-BB3789A685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47482">
            <a:off x="9121326" y="2047581"/>
            <a:ext cx="440312" cy="440312"/>
          </a:xfrm>
          <a:prstGeom prst="rect">
            <a:avLst/>
          </a:prstGeom>
        </p:spPr>
      </p:pic>
      <p:pic>
        <p:nvPicPr>
          <p:cNvPr id="47" name="Elemento grafico 46" descr="Fiocco di neve contorno">
            <a:extLst>
              <a:ext uri="{FF2B5EF4-FFF2-40B4-BE49-F238E27FC236}">
                <a16:creationId xmlns:a16="http://schemas.microsoft.com/office/drawing/2014/main" id="{02AA9B1D-0E98-2CA7-5B51-B310CE2078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72293" y="3064981"/>
            <a:ext cx="440312" cy="440312"/>
          </a:xfrm>
          <a:prstGeom prst="rect">
            <a:avLst/>
          </a:prstGeom>
        </p:spPr>
      </p:pic>
      <p:pic>
        <p:nvPicPr>
          <p:cNvPr id="48" name="Elemento grafico 47" descr="Fiocco di neve contorno">
            <a:extLst>
              <a:ext uri="{FF2B5EF4-FFF2-40B4-BE49-F238E27FC236}">
                <a16:creationId xmlns:a16="http://schemas.microsoft.com/office/drawing/2014/main" id="{A16446C6-3DC6-24F7-B322-D755013294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59781" y="3241744"/>
            <a:ext cx="440312" cy="440312"/>
          </a:xfrm>
          <a:prstGeom prst="rect">
            <a:avLst/>
          </a:prstGeom>
        </p:spPr>
      </p:pic>
      <p:pic>
        <p:nvPicPr>
          <p:cNvPr id="49" name="Elemento grafico 48" descr="Fiocco di neve con riempimento a tinta unita">
            <a:extLst>
              <a:ext uri="{FF2B5EF4-FFF2-40B4-BE49-F238E27FC236}">
                <a16:creationId xmlns:a16="http://schemas.microsoft.com/office/drawing/2014/main" id="{DE79786A-480A-2A46-9527-80256A77DA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78594" y="3118913"/>
            <a:ext cx="385044" cy="385044"/>
          </a:xfrm>
          <a:prstGeom prst="rect">
            <a:avLst/>
          </a:prstGeom>
        </p:spPr>
      </p:pic>
      <p:pic>
        <p:nvPicPr>
          <p:cNvPr id="50" name="Elemento grafico 49" descr="Fiocco di neve con riempimento a tinta unita">
            <a:extLst>
              <a:ext uri="{FF2B5EF4-FFF2-40B4-BE49-F238E27FC236}">
                <a16:creationId xmlns:a16="http://schemas.microsoft.com/office/drawing/2014/main" id="{08900671-0737-3014-C217-95346AFBF5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74330" y="3264603"/>
            <a:ext cx="385044" cy="385044"/>
          </a:xfrm>
          <a:prstGeom prst="rect">
            <a:avLst/>
          </a:prstGeom>
        </p:spPr>
      </p:pic>
      <p:pic>
        <p:nvPicPr>
          <p:cNvPr id="51" name="Elemento grafico 50" descr="Fiocco di neve contorno">
            <a:extLst>
              <a:ext uri="{FF2B5EF4-FFF2-40B4-BE49-F238E27FC236}">
                <a16:creationId xmlns:a16="http://schemas.microsoft.com/office/drawing/2014/main" id="{F62BEA0D-AF11-B9FF-BAAF-1896379D65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27175" y="3055312"/>
            <a:ext cx="440312" cy="440312"/>
          </a:xfrm>
          <a:prstGeom prst="rect">
            <a:avLst/>
          </a:prstGeom>
        </p:spPr>
      </p:pic>
      <p:pic>
        <p:nvPicPr>
          <p:cNvPr id="52" name="Elemento grafico 51" descr="Fiocco di neve contorno">
            <a:extLst>
              <a:ext uri="{FF2B5EF4-FFF2-40B4-BE49-F238E27FC236}">
                <a16:creationId xmlns:a16="http://schemas.microsoft.com/office/drawing/2014/main" id="{CF69F579-E56A-7A49-8705-EA900C456F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91789" y="3172305"/>
            <a:ext cx="440312" cy="440312"/>
          </a:xfrm>
          <a:prstGeom prst="rect">
            <a:avLst/>
          </a:prstGeom>
        </p:spPr>
      </p:pic>
      <p:pic>
        <p:nvPicPr>
          <p:cNvPr id="53" name="Elemento grafico 52" descr="Fiocco di neve contorno">
            <a:extLst>
              <a:ext uri="{FF2B5EF4-FFF2-40B4-BE49-F238E27FC236}">
                <a16:creationId xmlns:a16="http://schemas.microsoft.com/office/drawing/2014/main" id="{3F4875C5-AAC7-275B-4F13-03A4881663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69391" y="4379500"/>
            <a:ext cx="440312" cy="440312"/>
          </a:xfrm>
          <a:prstGeom prst="rect">
            <a:avLst/>
          </a:prstGeom>
        </p:spPr>
      </p:pic>
      <p:pic>
        <p:nvPicPr>
          <p:cNvPr id="54" name="Elemento grafico 53" descr="Fiocco di neve contorno">
            <a:extLst>
              <a:ext uri="{FF2B5EF4-FFF2-40B4-BE49-F238E27FC236}">
                <a16:creationId xmlns:a16="http://schemas.microsoft.com/office/drawing/2014/main" id="{F24677CF-A645-9C27-72D4-4BEC21732F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56879" y="4556263"/>
            <a:ext cx="440312" cy="440312"/>
          </a:xfrm>
          <a:prstGeom prst="rect">
            <a:avLst/>
          </a:prstGeom>
        </p:spPr>
      </p:pic>
      <p:pic>
        <p:nvPicPr>
          <p:cNvPr id="55" name="Elemento grafico 54" descr="Fiocco di neve con riempimento a tinta unita">
            <a:extLst>
              <a:ext uri="{FF2B5EF4-FFF2-40B4-BE49-F238E27FC236}">
                <a16:creationId xmlns:a16="http://schemas.microsoft.com/office/drawing/2014/main" id="{87F1200E-4B77-9E53-38BF-FCAF4CBCD6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475692" y="4433432"/>
            <a:ext cx="385044" cy="385044"/>
          </a:xfrm>
          <a:prstGeom prst="rect">
            <a:avLst/>
          </a:prstGeom>
        </p:spPr>
      </p:pic>
      <p:pic>
        <p:nvPicPr>
          <p:cNvPr id="56" name="Elemento grafico 55" descr="Fiocco di neve con riempimento a tinta unita">
            <a:extLst>
              <a:ext uri="{FF2B5EF4-FFF2-40B4-BE49-F238E27FC236}">
                <a16:creationId xmlns:a16="http://schemas.microsoft.com/office/drawing/2014/main" id="{7B1D09E7-0967-F1FA-0C66-04BA980305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71428" y="4579122"/>
            <a:ext cx="385044" cy="385044"/>
          </a:xfrm>
          <a:prstGeom prst="rect">
            <a:avLst/>
          </a:prstGeom>
        </p:spPr>
      </p:pic>
      <p:pic>
        <p:nvPicPr>
          <p:cNvPr id="57" name="Elemento grafico 56" descr="Fiocco di neve contorno">
            <a:extLst>
              <a:ext uri="{FF2B5EF4-FFF2-40B4-BE49-F238E27FC236}">
                <a16:creationId xmlns:a16="http://schemas.microsoft.com/office/drawing/2014/main" id="{B4ABC5FD-746C-E47C-1F35-DB20DCA211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24273" y="4369831"/>
            <a:ext cx="440312" cy="440312"/>
          </a:xfrm>
          <a:prstGeom prst="rect">
            <a:avLst/>
          </a:prstGeom>
        </p:spPr>
      </p:pic>
      <p:pic>
        <p:nvPicPr>
          <p:cNvPr id="58" name="Elemento grafico 57" descr="Fiocco di neve contorno">
            <a:extLst>
              <a:ext uri="{FF2B5EF4-FFF2-40B4-BE49-F238E27FC236}">
                <a16:creationId xmlns:a16="http://schemas.microsoft.com/office/drawing/2014/main" id="{D236FC97-7992-86BC-7CF2-004975E3EE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88887" y="4486824"/>
            <a:ext cx="440312" cy="440312"/>
          </a:xfrm>
          <a:prstGeom prst="rect">
            <a:avLst/>
          </a:prstGeom>
        </p:spPr>
      </p:pic>
      <p:pic>
        <p:nvPicPr>
          <p:cNvPr id="59" name="Elemento grafico 58" descr="Fiocco di neve contorno">
            <a:extLst>
              <a:ext uri="{FF2B5EF4-FFF2-40B4-BE49-F238E27FC236}">
                <a16:creationId xmlns:a16="http://schemas.microsoft.com/office/drawing/2014/main" id="{39180ADC-A637-B03F-7B04-4782344EBE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15029" y="5072111"/>
            <a:ext cx="440312" cy="440312"/>
          </a:xfrm>
          <a:prstGeom prst="rect">
            <a:avLst/>
          </a:prstGeom>
        </p:spPr>
      </p:pic>
      <p:pic>
        <p:nvPicPr>
          <p:cNvPr id="60" name="Elemento grafico 59" descr="Fiocco di neve contorno">
            <a:extLst>
              <a:ext uri="{FF2B5EF4-FFF2-40B4-BE49-F238E27FC236}">
                <a16:creationId xmlns:a16="http://schemas.microsoft.com/office/drawing/2014/main" id="{95615F42-642F-DBC7-455A-B1E04BED9D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002517" y="5248874"/>
            <a:ext cx="440312" cy="440312"/>
          </a:xfrm>
          <a:prstGeom prst="rect">
            <a:avLst/>
          </a:prstGeom>
        </p:spPr>
      </p:pic>
      <p:pic>
        <p:nvPicPr>
          <p:cNvPr id="61" name="Elemento grafico 60" descr="Fiocco di neve con riempimento a tinta unita">
            <a:extLst>
              <a:ext uri="{FF2B5EF4-FFF2-40B4-BE49-F238E27FC236}">
                <a16:creationId xmlns:a16="http://schemas.microsoft.com/office/drawing/2014/main" id="{8EC85406-5F11-C1B7-0879-EF053997E7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21330" y="5126043"/>
            <a:ext cx="385044" cy="385044"/>
          </a:xfrm>
          <a:prstGeom prst="rect">
            <a:avLst/>
          </a:prstGeom>
        </p:spPr>
      </p:pic>
      <p:pic>
        <p:nvPicPr>
          <p:cNvPr id="62" name="Elemento grafico 61" descr="Fiocco di neve con riempimento a tinta unita">
            <a:extLst>
              <a:ext uri="{FF2B5EF4-FFF2-40B4-BE49-F238E27FC236}">
                <a16:creationId xmlns:a16="http://schemas.microsoft.com/office/drawing/2014/main" id="{E743A6DA-81A7-A5D4-D789-81064A49D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17066" y="5271733"/>
            <a:ext cx="385044" cy="385044"/>
          </a:xfrm>
          <a:prstGeom prst="rect">
            <a:avLst/>
          </a:prstGeom>
        </p:spPr>
      </p:pic>
      <p:pic>
        <p:nvPicPr>
          <p:cNvPr id="63" name="Elemento grafico 62" descr="Fiocco di neve contorno">
            <a:extLst>
              <a:ext uri="{FF2B5EF4-FFF2-40B4-BE49-F238E27FC236}">
                <a16:creationId xmlns:a16="http://schemas.microsoft.com/office/drawing/2014/main" id="{E4173AA8-87CE-F114-1CEA-9B980EC890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69911" y="5062442"/>
            <a:ext cx="440312" cy="440312"/>
          </a:xfrm>
          <a:prstGeom prst="rect">
            <a:avLst/>
          </a:prstGeom>
        </p:spPr>
      </p:pic>
      <p:pic>
        <p:nvPicPr>
          <p:cNvPr id="64" name="Elemento grafico 63" descr="Fiocco di neve contorno">
            <a:extLst>
              <a:ext uri="{FF2B5EF4-FFF2-40B4-BE49-F238E27FC236}">
                <a16:creationId xmlns:a16="http://schemas.microsoft.com/office/drawing/2014/main" id="{AEC00931-73C1-EB8D-1DAF-14C814E3BB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34525" y="5179435"/>
            <a:ext cx="440312" cy="4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0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1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2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4961E-7 2.42651E-6 L -0.01354 0.90907 " pathEditMode="relative" rAng="0" ptsTypes="AA">
                                      <p:cBhvr>
                                        <p:cTn id="114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45441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843E-6 8.47035E-8 L 0.0096 0.92327 " pathEditMode="relative" rAng="0" ptsTypes="AA">
                                      <p:cBhvr>
                                        <p:cTn id="116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" y="46163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843E-6 -2.75037E-6 L 0.01402 0.85202 " pathEditMode="relative" rAng="0" ptsTypes="AA">
                                      <p:cBhvr>
                                        <p:cTn id="118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3" y="42601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331E-6 -2.53114E-6 L 0.00488 0.8864 " pathEditMode="relative" rAng="0" ptsTypes="AA">
                                      <p:cBhvr>
                                        <p:cTn id="120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" y="4432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228E-6 -2.80518E-6 L 0.01213 0.82661 " pathEditMode="relative" rAng="0" ptsTypes="AA">
                                      <p:cBhvr>
                                        <p:cTn id="122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8" y="4133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9606E-6 1.71898E-6 L 0.00709 0.86447 " pathEditMode="relative" rAng="0" ptsTypes="AA">
                                      <p:cBhvr>
                                        <p:cTn id="124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" y="43224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4724E-6 4.60887E-6 L 0.00567 0.88465 " pathEditMode="relative" rAng="0" ptsTypes="AA">
                                      <p:cBhvr>
                                        <p:cTn id="12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" y="4422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42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4567E-6 -1.86846E-6 L -0.01355 0.90907 " pathEditMode="relative" rAng="0" ptsTypes="AA">
                                      <p:cBhvr>
                                        <p:cTn id="146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45441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087E-6 4.91779E-6 L 0.00961 0.92326 " pathEditMode="relative" rAng="0" ptsTypes="AA">
                                      <p:cBhvr>
                                        <p:cTn id="148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" y="46163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repeatCount="300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7.87402E-7 2.08271E-6 L 0.01402 0.85202 " pathEditMode="relative" rAng="0" ptsTypes="AA">
                                      <p:cBhvr>
                                        <p:cTn id="150" dur="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3" y="42601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4567E-6 2.30194E-6 L 0.00489 0.8864 " pathEditMode="relative" rAng="0" ptsTypes="AA">
                                      <p:cBhvr>
                                        <p:cTn id="152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" y="4432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7402E-8 2.89985E-6 L 0.01213 0.8266 " pathEditMode="relative" rAng="0" ptsTypes="AA">
                                      <p:cBhvr>
                                        <p:cTn id="154" dur="4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8" y="4133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7323E-6 -3.44793E-6 L 0.00709 0.86448 " pathEditMode="relative" rAng="0" ptsTypes="AA">
                                      <p:cBhvr>
                                        <p:cTn id="156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" y="43224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90" grpId="0" animBg="1"/>
      <p:bldP spid="126" grpId="0" animBg="1"/>
      <p:bldP spid="29" grpId="0" animBg="1"/>
      <p:bldP spid="37" grpId="0"/>
      <p:bldP spid="46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73286" y="-5202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61BF2C1A-2D8E-1DAF-9C0F-576F98487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9" y="5784497"/>
            <a:ext cx="377084" cy="533393"/>
          </a:xfrm>
          <a:prstGeom prst="rect">
            <a:avLst/>
          </a:prstGeom>
        </p:spPr>
      </p:pic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5">
            <a:extLst>
              <a:ext uri="{FF2B5EF4-FFF2-40B4-BE49-F238E27FC236}">
                <a16:creationId xmlns:a16="http://schemas.microsoft.com/office/drawing/2014/main" id="{FF2E9F4B-EBEA-19AD-4A7D-40F9C4532732}"/>
              </a:ext>
            </a:extLst>
          </p:cNvPr>
          <p:cNvSpPr/>
          <p:nvPr/>
        </p:nvSpPr>
        <p:spPr>
          <a:xfrm flipH="1">
            <a:off x="-19959" y="-19336"/>
            <a:ext cx="2165759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FFBCBC">
                  <a:alpha val="42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9BC1FE26-1C95-144B-9357-2F3A443AA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17" y="5557981"/>
            <a:ext cx="3250615" cy="1191600"/>
          </a:xfrm>
          <a:prstGeom prst="rect">
            <a:avLst/>
          </a:prstGeom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634512" y="1874014"/>
            <a:ext cx="6578500" cy="3361879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lIns="108000" tIns="108000" rIns="36000">
            <a:noAutofit/>
          </a:bodyPr>
          <a:lstStyle>
            <a:defPPr>
              <a:defRPr lang="en-US"/>
            </a:defPPr>
            <a:lvl1pPr marL="174625" indent="0" defTabSz="756026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Font typeface="Arial" panose="020B0604020202020204" pitchFamily="34" charset="0"/>
              <a:buNone/>
              <a:tabLst>
                <a:tab pos="447675" algn="l"/>
              </a:tabLst>
              <a:defRPr sz="2400" b="1">
                <a:latin typeface="Akko Rounded Pro Medium" panose="020B0603060303060303" pitchFamily="34" charset="0"/>
              </a:defRPr>
            </a:lvl1pPr>
            <a:lvl2pPr marL="567019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/>
            </a:lvl2pPr>
            <a:lvl3pPr marL="945032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/>
            </a:lvl3pPr>
            <a:lvl4pPr marL="1323045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4pPr>
            <a:lvl5pPr marL="1701058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5pPr>
            <a:lvl6pPr marL="2079071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6pPr>
            <a:lvl7pPr marL="2457084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7pPr>
            <a:lvl8pPr marL="2835097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8pPr>
            <a:lvl9pPr marL="3213110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9pPr>
          </a:lstStyle>
          <a:p>
            <a:pPr marL="0"/>
            <a:r>
              <a:rPr lang="it-IT" sz="2500" b="0" dirty="0">
                <a:solidFill>
                  <a:srgbClr val="FF0000"/>
                </a:solidFill>
                <a:latin typeface="Franklin Gothic Demi" panose="020B0703020102020204" pitchFamily="34" charset="0"/>
              </a:rPr>
              <a:t>Andare in alto </a:t>
            </a:r>
            <a:r>
              <a:rPr lang="it-IT" sz="2500" b="0" dirty="0">
                <a:latin typeface="Franklin Gothic Demi" panose="020B0703020102020204" pitchFamily="34" charset="0"/>
              </a:rPr>
              <a:t>perché le </a:t>
            </a:r>
            <a:r>
              <a:rPr lang="it-IT" sz="2500" dirty="0">
                <a:solidFill>
                  <a:schemeClr val="accent4">
                    <a:lumMod val="50000"/>
                  </a:schemeClr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radici sono profonde</a:t>
            </a:r>
            <a:r>
              <a:rPr lang="it-IT" sz="2500" b="0" dirty="0">
                <a:latin typeface="Franklin Gothic Demi" panose="020B0703020102020204" pitchFamily="34" charset="0"/>
              </a:rPr>
              <a:t>: </a:t>
            </a:r>
            <a:r>
              <a:rPr lang="it-IT" sz="2500" b="0" dirty="0">
                <a:solidFill>
                  <a:srgbClr val="7030A0"/>
                </a:solidFill>
                <a:latin typeface="Franklin Gothic Demi" panose="020B0703020102020204" pitchFamily="34" charset="0"/>
              </a:rPr>
              <a:t>"Senza le basi, scordatevi le altezze"</a:t>
            </a:r>
          </a:p>
          <a:p>
            <a:pPr marL="0"/>
            <a:r>
              <a:rPr lang="it-IT" sz="2000" b="0" dirty="0">
                <a:latin typeface="Franklin Gothic Demi" panose="020B0703020102020204" pitchFamily="34" charset="0"/>
              </a:rPr>
              <a:t>C'è un versetto di Francisco Luis </a:t>
            </a:r>
            <a:r>
              <a:rPr lang="it-IT" sz="2000" b="0" dirty="0" err="1">
                <a:latin typeface="Franklin Gothic Demi" panose="020B0703020102020204" pitchFamily="34" charset="0"/>
              </a:rPr>
              <a:t>Bernárdez</a:t>
            </a:r>
            <a:r>
              <a:rPr lang="it-IT" sz="2000" b="0" dirty="0">
                <a:latin typeface="Franklin Gothic Demi" panose="020B0703020102020204" pitchFamily="34" charset="0"/>
              </a:rPr>
              <a:t>, un poeta argentino, che Papa Francesco ha citato varie volte: </a:t>
            </a:r>
          </a:p>
          <a:p>
            <a:pPr marL="0"/>
            <a:r>
              <a:rPr lang="it-IT" dirty="0">
                <a:solidFill>
                  <a:srgbClr val="0A9017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'L'albero fiorito </a:t>
            </a:r>
            <a:r>
              <a:rPr lang="it-IT" sz="2500" b="0" dirty="0">
                <a:latin typeface="Franklin Gothic Demi" panose="020B0703020102020204" pitchFamily="34" charset="0"/>
              </a:rPr>
              <a:t>/ </a:t>
            </a:r>
            <a:r>
              <a:rPr lang="it-IT" sz="2500" dirty="0">
                <a:solidFill>
                  <a:schemeClr val="accent4">
                    <a:lumMod val="50000"/>
                  </a:schemeClr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vive della sua parte sepolta</a:t>
            </a:r>
            <a:r>
              <a:rPr lang="it-IT" sz="2500" b="0" dirty="0">
                <a:latin typeface="Franklin Gothic Demi" panose="020B0703020102020204" pitchFamily="34" charset="0"/>
              </a:rPr>
              <a:t>". </a:t>
            </a:r>
          </a:p>
          <a:p>
            <a:pPr marL="0"/>
            <a:r>
              <a:rPr lang="it-IT" sz="2500" b="0" dirty="0">
                <a:latin typeface="Franklin Gothic Demi" panose="020B0703020102020204" pitchFamily="34" charset="0"/>
              </a:rPr>
              <a:t>Degli alpinisti che scalano gli Ottomila,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d'inverno, </a:t>
            </a:r>
            <a:r>
              <a:rPr lang="it-IT" sz="2500" dirty="0">
                <a:solidFill>
                  <a:srgbClr val="0070C0"/>
                </a:solidFill>
                <a:latin typeface="Franklin Gothic Demi" panose="020B0703020102020204" pitchFamily="34" charset="0"/>
              </a:rPr>
              <a:t>sei capace di vedere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la </a:t>
            </a:r>
            <a:r>
              <a:rPr lang="it-IT" sz="25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bandiera</a:t>
            </a:r>
            <a:r>
              <a:rPr lang="it-IT" sz="2500" b="0" dirty="0">
                <a:latin typeface="Franklin Gothic Demi" panose="020B0703020102020204" pitchFamily="34" charset="0"/>
              </a:rPr>
              <a:t> piantata in vetta,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non la </a:t>
            </a:r>
            <a:r>
              <a:rPr lang="it-IT" sz="25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scintilla</a:t>
            </a:r>
            <a:r>
              <a:rPr lang="it-IT" sz="2500" b="0" dirty="0">
                <a:latin typeface="Franklin Gothic Demi" panose="020B0703020102020204" pitchFamily="34" charset="0"/>
              </a:rPr>
              <a:t>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che ne ha acceso la spedizione.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B605C53D-928C-FABC-6A6F-E56FC8D1F3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465590" y="3646599"/>
            <a:ext cx="3581899" cy="2181724"/>
          </a:xfrm>
          <a:prstGeom prst="rect">
            <a:avLst/>
          </a:prstGeom>
        </p:spPr>
      </p:pic>
      <p:sp>
        <p:nvSpPr>
          <p:cNvPr id="36" name="Rettangolo 35">
            <a:extLst>
              <a:ext uri="{FF2B5EF4-FFF2-40B4-BE49-F238E27FC236}">
                <a16:creationId xmlns:a16="http://schemas.microsoft.com/office/drawing/2014/main" id="{21EE662E-B6DB-A9BB-9A81-70CCF73EF760}"/>
              </a:ext>
            </a:extLst>
          </p:cNvPr>
          <p:cNvSpPr/>
          <p:nvPr/>
        </p:nvSpPr>
        <p:spPr>
          <a:xfrm>
            <a:off x="5959051" y="188303"/>
            <a:ext cx="40296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cap="none" spc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68000"/>
                    </a:prstClr>
                  </a:outerShdw>
                </a:effectLst>
                <a:latin typeface="American Captain Eternal" panose="02000503030000020004" pitchFamily="50" charset="0"/>
              </a:rPr>
              <a:t>Sergei BUBKA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707DB5C-DB00-787F-FB5B-C4ECC1A63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17" y="5062042"/>
            <a:ext cx="908182" cy="720000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 descr="Immagine che contiene cielo, esterni, giocatore&#10;&#10;Descrizione generata automaticamente">
            <a:extLst>
              <a:ext uri="{FF2B5EF4-FFF2-40B4-BE49-F238E27FC236}">
                <a16:creationId xmlns:a16="http://schemas.microsoft.com/office/drawing/2014/main" id="{8FA23627-60A6-B3B3-C4EB-BF064C9213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" y="-19336"/>
            <a:ext cx="2450111" cy="3438945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8" name="Immagine 7" descr="Immagine che contiene porcellana, verdura&#10;&#10;Descrizione generata automaticamente">
            <a:extLst>
              <a:ext uri="{FF2B5EF4-FFF2-40B4-BE49-F238E27FC236}">
                <a16:creationId xmlns:a16="http://schemas.microsoft.com/office/drawing/2014/main" id="{FA706384-BFE8-E361-66E7-0198E87B40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99500" l="250" r="99250">
                        <a14:foregroundMark x1="4250" y1="3500" x2="7500" y2="46000"/>
                        <a14:foregroundMark x1="7500" y1="46000" x2="18000" y2="4750"/>
                        <a14:foregroundMark x1="18000" y1="4750" x2="71500" y2="11250"/>
                        <a14:foregroundMark x1="71500" y1="11250" x2="93750" y2="39500"/>
                        <a14:foregroundMark x1="93750" y1="39500" x2="74000" y2="74000"/>
                        <a14:foregroundMark x1="74000" y1="74000" x2="37750" y2="88000"/>
                        <a14:foregroundMark x1="37750" y1="88000" x2="6250" y2="62250"/>
                        <a14:foregroundMark x1="6250" y1="62250" x2="24500" y2="87500"/>
                        <a14:foregroundMark x1="24500" y1="87500" x2="62250" y2="90000"/>
                        <a14:foregroundMark x1="62250" y1="90000" x2="93000" y2="71750"/>
                        <a14:foregroundMark x1="93000" y1="71750" x2="95500" y2="25500"/>
                        <a14:foregroundMark x1="95500" y1="25500" x2="91500" y2="19250"/>
                        <a14:foregroundMark x1="39500" y1="30750" x2="12500" y2="26250"/>
                        <a14:foregroundMark x1="12500" y1="26250" x2="7000" y2="2250"/>
                        <a14:foregroundMark x1="7000" y1="2250" x2="37000" y2="2000"/>
                        <a14:foregroundMark x1="37000" y1="2000" x2="67750" y2="4750"/>
                        <a14:foregroundMark x1="82500" y1="66000" x2="93750" y2="94000"/>
                        <a14:foregroundMark x1="93750" y1="94000" x2="93250" y2="93250"/>
                        <a14:foregroundMark x1="87750" y1="78250" x2="88250" y2="92250"/>
                        <a14:foregroundMark x1="94000" y1="70250" x2="97750" y2="94750"/>
                        <a14:foregroundMark x1="97750" y1="94750" x2="97500" y2="94250"/>
                        <a14:foregroundMark x1="75000" y1="70750" x2="88750" y2="95750"/>
                        <a14:foregroundMark x1="88750" y1="95750" x2="85750" y2="95000"/>
                        <a14:foregroundMark x1="80000" y1="81250" x2="89250" y2="99500"/>
                        <a14:foregroundMark x1="76750" y1="74750" x2="89000" y2="97500"/>
                        <a14:foregroundMark x1="89000" y1="97500" x2="88250" y2="99000"/>
                        <a14:foregroundMark x1="73250" y1="83500" x2="81250" y2="98500"/>
                        <a14:foregroundMark x1="65000" y1="750" x2="92250" y2="17750"/>
                        <a14:foregroundMark x1="92250" y1="17750" x2="99250" y2="27750"/>
                        <a14:foregroundMark x1="3250" y1="7500" x2="9000" y2="69000"/>
                        <a14:foregroundMark x1="9000" y1="69000" x2="9000" y2="69000"/>
                        <a14:foregroundMark x1="250" y1="3500" x2="3250" y2="6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157" y="4046039"/>
            <a:ext cx="2263823" cy="226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61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9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46" grpId="0" uiExpand="1" build="p" animBg="1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73286" y="-5202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61BF2C1A-2D8E-1DAF-9C0F-576F98487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9" y="5784497"/>
            <a:ext cx="377084" cy="533393"/>
          </a:xfrm>
          <a:prstGeom prst="rect">
            <a:avLst/>
          </a:prstGeom>
        </p:spPr>
      </p:pic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5">
            <a:extLst>
              <a:ext uri="{FF2B5EF4-FFF2-40B4-BE49-F238E27FC236}">
                <a16:creationId xmlns:a16="http://schemas.microsoft.com/office/drawing/2014/main" id="{FF2E9F4B-EBEA-19AD-4A7D-40F9C4532732}"/>
              </a:ext>
            </a:extLst>
          </p:cNvPr>
          <p:cNvSpPr/>
          <p:nvPr/>
        </p:nvSpPr>
        <p:spPr>
          <a:xfrm flipH="1">
            <a:off x="-19959" y="-19336"/>
            <a:ext cx="2165759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FFBCBC">
                  <a:alpha val="42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9BC1FE26-1C95-144B-9357-2F3A443AA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17" y="5557981"/>
            <a:ext cx="3250615" cy="1191600"/>
          </a:xfrm>
          <a:prstGeom prst="rect">
            <a:avLst/>
          </a:prstGeom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841200" y="1623444"/>
            <a:ext cx="6613351" cy="3934538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lIns="108000" tIns="108000" rIns="36000">
            <a:noAutofit/>
          </a:bodyPr>
          <a:lstStyle>
            <a:defPPr>
              <a:defRPr lang="en-US"/>
            </a:defPPr>
            <a:lvl1pPr marL="174625" indent="0" defTabSz="756026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Font typeface="Arial" panose="020B0604020202020204" pitchFamily="34" charset="0"/>
              <a:buNone/>
              <a:tabLst>
                <a:tab pos="447675" algn="l"/>
              </a:tabLst>
              <a:defRPr sz="2400" b="1">
                <a:latin typeface="Akko Rounded Pro Medium" panose="020B0603060303060303" pitchFamily="34" charset="0"/>
              </a:defRPr>
            </a:lvl1pPr>
            <a:lvl2pPr marL="567019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/>
            </a:lvl2pPr>
            <a:lvl3pPr marL="945032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/>
            </a:lvl3pPr>
            <a:lvl4pPr marL="1323045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4pPr>
            <a:lvl5pPr marL="1701058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5pPr>
            <a:lvl6pPr marL="2079071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6pPr>
            <a:lvl7pPr marL="2457084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7pPr>
            <a:lvl8pPr marL="2835097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8pPr>
            <a:lvl9pPr marL="3213110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9pPr>
          </a:lstStyle>
          <a:p>
            <a:pPr marL="0"/>
            <a:r>
              <a:rPr lang="it-IT" sz="2500" dirty="0">
                <a:latin typeface="Franklin Gothic Demi" panose="020B0703020102020204" pitchFamily="34" charset="0"/>
              </a:rPr>
              <a:t>L'ascesi</a:t>
            </a:r>
            <a:r>
              <a:rPr lang="it-IT" sz="2500" b="0" dirty="0">
                <a:latin typeface="Franklin Gothic Demi" panose="020B0703020102020204" pitchFamily="34" charset="0"/>
              </a:rPr>
              <a:t>, tra tutte,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è forse la categoria che più richiama: </a:t>
            </a:r>
          </a:p>
          <a:p>
            <a:pPr marL="266700" indent="-266700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it-IT" sz="2500" b="0" dirty="0">
                <a:latin typeface="Franklin Gothic Demi" panose="020B0703020102020204" pitchFamily="34" charset="0"/>
              </a:rPr>
              <a:t>il </a:t>
            </a:r>
            <a:r>
              <a:rPr lang="it-IT" sz="2500" dirty="0">
                <a:latin typeface="Franklin Gothic Demi" panose="020B0703020102020204" pitchFamily="34" charset="0"/>
              </a:rPr>
              <a:t>limite</a:t>
            </a:r>
            <a:r>
              <a:rPr lang="it-IT" sz="2500" b="0" dirty="0">
                <a:latin typeface="Franklin Gothic Demi" panose="020B0703020102020204" pitchFamily="34" charset="0"/>
              </a:rPr>
              <a:t>, </a:t>
            </a:r>
          </a:p>
          <a:p>
            <a:pPr marL="266700" indent="-266700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it-IT" sz="2500" b="0" dirty="0">
                <a:latin typeface="Franklin Gothic Demi" panose="020B0703020102020204" pitchFamily="34" charset="0"/>
              </a:rPr>
              <a:t>la </a:t>
            </a:r>
            <a:r>
              <a:rPr lang="it-IT" sz="2500" dirty="0">
                <a:latin typeface="Franklin Gothic Demi" panose="020B0703020102020204" pitchFamily="34" charset="0"/>
              </a:rPr>
              <a:t>soglia</a:t>
            </a:r>
            <a:r>
              <a:rPr lang="it-IT" sz="2500" b="0" dirty="0">
                <a:latin typeface="Franklin Gothic Demi" panose="020B0703020102020204" pitchFamily="34" charset="0"/>
              </a:rPr>
              <a:t> di </a:t>
            </a:r>
            <a:r>
              <a:rPr lang="it-IT" sz="2500" dirty="0">
                <a:latin typeface="Franklin Gothic Demi" panose="020B0703020102020204" pitchFamily="34" charset="0"/>
              </a:rPr>
              <a:t>sopportazione</a:t>
            </a:r>
            <a:r>
              <a:rPr lang="it-IT" sz="2500" b="0" dirty="0">
                <a:latin typeface="Franklin Gothic Demi" panose="020B0703020102020204" pitchFamily="34" charset="0"/>
              </a:rPr>
              <a:t>, </a:t>
            </a:r>
          </a:p>
          <a:p>
            <a:pPr marL="266700" indent="-266700"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it-IT" sz="2500" b="0" dirty="0">
                <a:latin typeface="Franklin Gothic Demi" panose="020B0703020102020204" pitchFamily="34" charset="0"/>
              </a:rPr>
              <a:t>il </a:t>
            </a:r>
            <a:r>
              <a:rPr lang="it-IT" sz="2500" dirty="0">
                <a:latin typeface="Franklin Gothic Demi" panose="020B0703020102020204" pitchFamily="34" charset="0"/>
              </a:rPr>
              <a:t>confine</a:t>
            </a:r>
            <a:r>
              <a:rPr lang="it-IT" sz="2500" b="0" dirty="0">
                <a:latin typeface="Franklin Gothic Demi" panose="020B0703020102020204" pitchFamily="34" charset="0"/>
              </a:rPr>
              <a:t> tra </a:t>
            </a:r>
            <a:r>
              <a:rPr lang="it-IT" sz="25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resa</a:t>
            </a:r>
            <a:r>
              <a:rPr lang="it-IT" sz="2500" b="0" dirty="0">
                <a:latin typeface="Franklin Gothic Demi" panose="020B0703020102020204" pitchFamily="34" charset="0"/>
              </a:rPr>
              <a:t> e </a:t>
            </a:r>
            <a:r>
              <a:rPr lang="it-IT" dirty="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  <a:latin typeface="Franklin Gothic Heavy" panose="020B0903020102020204" pitchFamily="34" charset="0"/>
              </a:rPr>
              <a:t>vittoria</a:t>
            </a:r>
            <a:r>
              <a:rPr lang="it-IT" sz="2500" b="0" dirty="0">
                <a:latin typeface="Franklin Gothic Demi" panose="020B0703020102020204" pitchFamily="34" charset="0"/>
              </a:rPr>
              <a:t>. </a:t>
            </a:r>
          </a:p>
          <a:p>
            <a:pPr marL="0">
              <a:spcBef>
                <a:spcPts val="500"/>
              </a:spcBef>
            </a:pPr>
            <a:r>
              <a:rPr lang="it-IT" sz="2500" b="0" dirty="0">
                <a:latin typeface="Franklin Gothic Demi" panose="020B0703020102020204" pitchFamily="34" charset="0"/>
              </a:rPr>
              <a:t>È il salto di </a:t>
            </a:r>
            <a:r>
              <a:rPr lang="it-IT" dirty="0">
                <a:solidFill>
                  <a:srgbClr val="C0000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Sergei Bubka</a:t>
            </a:r>
            <a:r>
              <a:rPr lang="it-IT" sz="2500" b="0" dirty="0">
                <a:latin typeface="Franklin Gothic Demi" panose="020B0703020102020204" pitchFamily="34" charset="0"/>
              </a:rPr>
              <a:t>, per 35 volte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detentore del </a:t>
            </a:r>
            <a:r>
              <a:rPr lang="it-IT" sz="2500" dirty="0">
                <a:latin typeface="Franklin Gothic Demi" panose="020B0703020102020204" pitchFamily="34" charset="0"/>
              </a:rPr>
              <a:t>record mondiale </a:t>
            </a:r>
            <a:r>
              <a:rPr lang="it-IT" sz="2500" b="0" dirty="0">
                <a:latin typeface="Franklin Gothic Demi" panose="020B0703020102020204" pitchFamily="34" charset="0"/>
              </a:rPr>
              <a:t>dell'asta: </a:t>
            </a:r>
          </a:p>
          <a:p>
            <a:pPr marL="0">
              <a:spcBef>
                <a:spcPts val="500"/>
              </a:spcBef>
            </a:pPr>
            <a:r>
              <a:rPr lang="it-IT" sz="2500" b="0" dirty="0">
                <a:latin typeface="Franklin Gothic Demi" panose="020B0703020102020204" pitchFamily="34" charset="0"/>
              </a:rPr>
              <a:t>"Sei un atleta non un seduttore —</a:t>
            </a:r>
            <a:r>
              <a:rPr lang="it-IT" sz="2000" b="0" spc="300" dirty="0">
                <a:latin typeface="Franklin Gothic Demi" panose="020B0703020102020204" pitchFamily="34" charset="0"/>
              </a:rPr>
              <a:t> disse </a:t>
            </a:r>
            <a:r>
              <a:rPr lang="it-IT" sz="2500" b="0" dirty="0">
                <a:latin typeface="Franklin Gothic Demi" panose="020B0703020102020204" pitchFamily="34" charset="0"/>
              </a:rPr>
              <a:t>—.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b="0" dirty="0">
                <a:latin typeface="Franklin Gothic Demi" panose="020B0703020102020204" pitchFamily="34" charset="0"/>
              </a:rPr>
              <a:t>Non devi </a:t>
            </a:r>
            <a:r>
              <a:rPr lang="it-IT" dirty="0">
                <a:latin typeface="Franklin Gothic Demi" panose="020B0703020102020204" pitchFamily="34" charset="0"/>
              </a:rPr>
              <a:t>stare li ad ammirarti</a:t>
            </a:r>
            <a:r>
              <a:rPr lang="it-IT" b="0" dirty="0">
                <a:latin typeface="Franklin Gothic Demi" panose="020B0703020102020204" pitchFamily="34" charset="0"/>
              </a:rPr>
              <a:t>, ma a </a:t>
            </a:r>
            <a:r>
              <a:rPr lang="it-IT" dirty="0">
                <a:solidFill>
                  <a:srgbClr val="0A9017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gareggiare</a:t>
            </a:r>
            <a:r>
              <a:rPr lang="it-IT" b="0" dirty="0">
                <a:latin typeface="Franklin Gothic Demi" panose="020B0703020102020204" pitchFamily="34" charset="0"/>
              </a:rPr>
              <a:t>.</a:t>
            </a:r>
          </a:p>
          <a:p>
            <a:pPr marL="0">
              <a:spcBef>
                <a:spcPts val="500"/>
              </a:spcBef>
            </a:pPr>
            <a:r>
              <a:rPr lang="it-IT" sz="2500" b="0" dirty="0">
                <a:solidFill>
                  <a:srgbClr val="002060"/>
                </a:solidFill>
                <a:latin typeface="Franklin Gothic Demi" panose="020B0703020102020204" pitchFamily="34" charset="0"/>
              </a:rPr>
              <a:t>Lo sport non è una sfilata,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è provarci per davvero </a:t>
            </a:r>
            <a:r>
              <a:rPr lang="it-IT" sz="25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con tutto te stesso</a:t>
            </a:r>
            <a:r>
              <a:rPr lang="it-IT" sz="2500" b="0" dirty="0">
                <a:latin typeface="Franklin Gothic Demi" panose="020B0703020102020204" pitchFamily="34" charset="0"/>
              </a:rPr>
              <a:t>". 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B605C53D-928C-FABC-6A6F-E56FC8D1F3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451851" y="3550954"/>
            <a:ext cx="3581899" cy="2181724"/>
          </a:xfrm>
          <a:prstGeom prst="rect">
            <a:avLst/>
          </a:prstGeom>
        </p:spPr>
      </p:pic>
      <p:sp>
        <p:nvSpPr>
          <p:cNvPr id="36" name="Rettangolo 35">
            <a:extLst>
              <a:ext uri="{FF2B5EF4-FFF2-40B4-BE49-F238E27FC236}">
                <a16:creationId xmlns:a16="http://schemas.microsoft.com/office/drawing/2014/main" id="{21EE662E-B6DB-A9BB-9A81-70CCF73EF760}"/>
              </a:ext>
            </a:extLst>
          </p:cNvPr>
          <p:cNvSpPr/>
          <p:nvPr/>
        </p:nvSpPr>
        <p:spPr>
          <a:xfrm>
            <a:off x="5959051" y="188303"/>
            <a:ext cx="40296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cap="none" spc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68000"/>
                    </a:prstClr>
                  </a:outerShdw>
                </a:effectLst>
                <a:latin typeface="American Captain Eternal" panose="02000503030000020004" pitchFamily="50" charset="0"/>
              </a:rPr>
              <a:t>Sergei BUBKA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707DB5C-DB00-787F-FB5B-C4ECC1A63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17" y="5062042"/>
            <a:ext cx="908182" cy="720000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4" descr="Immagine che contiene terra, sport, persona&#10;&#10;Descrizione generata automaticamente">
            <a:extLst>
              <a:ext uri="{FF2B5EF4-FFF2-40B4-BE49-F238E27FC236}">
                <a16:creationId xmlns:a16="http://schemas.microsoft.com/office/drawing/2014/main" id="{2CFFB9DD-753D-FA9A-52AD-C49F64C913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52" y="-19336"/>
            <a:ext cx="2684901" cy="406344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4" name="Elemento grafico 3" descr="Podio contorno">
            <a:extLst>
              <a:ext uri="{FF2B5EF4-FFF2-40B4-BE49-F238E27FC236}">
                <a16:creationId xmlns:a16="http://schemas.microsoft.com/office/drawing/2014/main" id="{4020B8DB-6015-DD02-1160-7B8E21C9E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20676" y="2000242"/>
            <a:ext cx="2018879" cy="185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91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9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46" grpId="0" build="p" animBg="1"/>
      <p:bldP spid="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73286" y="-5202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61BF2C1A-2D8E-1DAF-9C0F-576F98487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9" y="5784497"/>
            <a:ext cx="377084" cy="533393"/>
          </a:xfrm>
          <a:prstGeom prst="rect">
            <a:avLst/>
          </a:prstGeom>
        </p:spPr>
      </p:pic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5">
            <a:extLst>
              <a:ext uri="{FF2B5EF4-FFF2-40B4-BE49-F238E27FC236}">
                <a16:creationId xmlns:a16="http://schemas.microsoft.com/office/drawing/2014/main" id="{FF2E9F4B-EBEA-19AD-4A7D-40F9C4532732}"/>
              </a:ext>
            </a:extLst>
          </p:cNvPr>
          <p:cNvSpPr/>
          <p:nvPr/>
        </p:nvSpPr>
        <p:spPr>
          <a:xfrm flipH="1">
            <a:off x="-19959" y="-19336"/>
            <a:ext cx="2165759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FFBCBC">
                  <a:alpha val="42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9BC1FE26-1C95-144B-9357-2F3A443AA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17" y="5557981"/>
            <a:ext cx="3250615" cy="1191600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B605C53D-928C-FABC-6A6F-E56FC8D1F3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438378" y="3574872"/>
            <a:ext cx="3581899" cy="2181724"/>
          </a:xfrm>
          <a:prstGeom prst="rect">
            <a:avLst/>
          </a:prstGeom>
        </p:spPr>
      </p:pic>
      <p:sp>
        <p:nvSpPr>
          <p:cNvPr id="36" name="Rettangolo 35">
            <a:extLst>
              <a:ext uri="{FF2B5EF4-FFF2-40B4-BE49-F238E27FC236}">
                <a16:creationId xmlns:a16="http://schemas.microsoft.com/office/drawing/2014/main" id="{21EE662E-B6DB-A9BB-9A81-70CCF73EF760}"/>
              </a:ext>
            </a:extLst>
          </p:cNvPr>
          <p:cNvSpPr/>
          <p:nvPr/>
        </p:nvSpPr>
        <p:spPr>
          <a:xfrm>
            <a:off x="5959051" y="188303"/>
            <a:ext cx="40296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cap="none" spc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68000"/>
                    </a:prstClr>
                  </a:outerShdw>
                </a:effectLst>
                <a:latin typeface="American Captain Eternal" panose="02000503030000020004" pitchFamily="50" charset="0"/>
              </a:rPr>
              <a:t>Sergei BUBKA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707DB5C-DB00-787F-FB5B-C4ECC1A63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17" y="5062042"/>
            <a:ext cx="908182" cy="720000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 descr="Immagine che contiene cielo, esterni, giocatore&#10;&#10;Descrizione generata automaticamente">
            <a:extLst>
              <a:ext uri="{FF2B5EF4-FFF2-40B4-BE49-F238E27FC236}">
                <a16:creationId xmlns:a16="http://schemas.microsoft.com/office/drawing/2014/main" id="{8FA23627-60A6-B3B3-C4EB-BF064C9213C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" y="-19336"/>
            <a:ext cx="2450111" cy="3438945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778078" y="1640321"/>
            <a:ext cx="6053642" cy="4209789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lIns="108000" tIns="108000" rIns="36000">
            <a:noAutofit/>
          </a:bodyPr>
          <a:lstStyle>
            <a:defPPr>
              <a:defRPr lang="en-US"/>
            </a:defPPr>
            <a:lvl1pPr marL="174625" indent="0" defTabSz="756026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Font typeface="Arial" panose="020B0604020202020204" pitchFamily="34" charset="0"/>
              <a:buNone/>
              <a:tabLst>
                <a:tab pos="447675" algn="l"/>
              </a:tabLst>
              <a:defRPr sz="2400" b="1">
                <a:latin typeface="Akko Rounded Pro Medium" panose="020B0603060303060303" pitchFamily="34" charset="0"/>
              </a:defRPr>
            </a:lvl1pPr>
            <a:lvl2pPr marL="567019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/>
            </a:lvl2pPr>
            <a:lvl3pPr marL="945032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/>
            </a:lvl3pPr>
            <a:lvl4pPr marL="1323045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4pPr>
            <a:lvl5pPr marL="1701058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5pPr>
            <a:lvl6pPr marL="2079071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6pPr>
            <a:lvl7pPr marL="2457084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7pPr>
            <a:lvl8pPr marL="2835097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8pPr>
            <a:lvl9pPr marL="3213110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9pPr>
          </a:lstStyle>
          <a:p>
            <a:pPr marL="0"/>
            <a:r>
              <a:rPr lang="it-IT" sz="2500" b="0" dirty="0">
                <a:latin typeface="Franklin Gothic Demi" panose="020B0703020102020204" pitchFamily="34" charset="0"/>
              </a:rPr>
              <a:t>Va bene nello sport come nella vita,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dirty="0">
                <a:latin typeface="Franklin Gothic Demi" panose="020B0703020102020204" pitchFamily="34" charset="0"/>
              </a:rPr>
              <a:t>è il destino del </a:t>
            </a:r>
            <a:r>
              <a:rPr lang="it-IT" sz="2500" dirty="0">
                <a:solidFill>
                  <a:srgbClr val="0A9017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campione</a:t>
            </a:r>
            <a:r>
              <a:rPr lang="it-IT" sz="2500" dirty="0">
                <a:latin typeface="Franklin Gothic Demi" panose="020B0703020102020204" pitchFamily="34" charset="0"/>
              </a:rPr>
              <a:t>, </a:t>
            </a:r>
            <a:r>
              <a:rPr lang="it-IT" sz="2500" b="0" dirty="0">
                <a:latin typeface="Franklin Gothic Demi" panose="020B0703020102020204" pitchFamily="34" charset="0"/>
              </a:rPr>
              <a:t>del </a:t>
            </a:r>
            <a:r>
              <a:rPr lang="it-IT" sz="25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santo</a:t>
            </a:r>
            <a:r>
              <a:rPr lang="it-IT" sz="2500" b="0" dirty="0">
                <a:latin typeface="Franklin Gothic Demi" panose="020B0703020102020204" pitchFamily="34" charset="0"/>
              </a:rPr>
              <a:t>. </a:t>
            </a:r>
          </a:p>
          <a:p>
            <a:pPr marL="0"/>
            <a:r>
              <a:rPr lang="it-IT" sz="2500" b="0" dirty="0">
                <a:effectLst>
                  <a:glow rad="38100">
                    <a:srgbClr val="FFFF00"/>
                  </a:glow>
                </a:effectLst>
                <a:latin typeface="Franklin Gothic Demi" panose="020B0703020102020204" pitchFamily="34" charset="0"/>
              </a:rPr>
              <a:t>Papa Francesco </a:t>
            </a:r>
            <a:r>
              <a:rPr lang="it-IT" sz="2500" b="0" dirty="0">
                <a:latin typeface="Franklin Gothic Demi" panose="020B0703020102020204" pitchFamily="34" charset="0"/>
              </a:rPr>
              <a:t>ama "rischiare"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la contaminazione dei mondi,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fino a mostrare come, </a:t>
            </a:r>
            <a:r>
              <a:rPr lang="it-IT" sz="2500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>
                    <a:alpha val="60000"/>
                  </a:srgbClr>
                </a:solidFill>
                <a:latin typeface="Franklin Gothic Demi" panose="020B0703020102020204" pitchFamily="34" charset="0"/>
              </a:rPr>
              <a:t>sotto sotto</a:t>
            </a:r>
            <a:r>
              <a:rPr lang="it-IT" sz="2500" b="0" dirty="0">
                <a:latin typeface="Franklin Gothic Demi" panose="020B0703020102020204" pitchFamily="34" charset="0"/>
              </a:rPr>
              <a:t>,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tutti </a:t>
            </a:r>
            <a:r>
              <a:rPr lang="it-IT" sz="2500" b="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siano abitati </a:t>
            </a:r>
            <a:r>
              <a:rPr lang="it-IT" sz="2500" b="0" dirty="0">
                <a:solidFill>
                  <a:srgbClr val="FF0000"/>
                </a:solidFill>
                <a:latin typeface="Franklin Gothic Demi" panose="020B0703020102020204" pitchFamily="34" charset="0"/>
              </a:rPr>
              <a:t>dalla</a:t>
            </a:r>
            <a:r>
              <a:rPr lang="it-IT" sz="2500" b="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 voce divina</a:t>
            </a:r>
            <a:r>
              <a:rPr lang="it-IT" sz="2500" b="0" dirty="0">
                <a:latin typeface="Franklin Gothic Demi" panose="020B0703020102020204" pitchFamily="34" charset="0"/>
              </a:rPr>
              <a:t>. </a:t>
            </a:r>
          </a:p>
          <a:p>
            <a:pPr marL="0"/>
            <a:r>
              <a:rPr lang="it-IT" sz="2500" b="0" dirty="0">
                <a:latin typeface="Franklin Gothic Demi" panose="020B0703020102020204" pitchFamily="34" charset="0"/>
              </a:rPr>
              <a:t>Quando, nella </a:t>
            </a:r>
            <a:r>
              <a:rPr lang="it-IT" sz="2500" dirty="0">
                <a:latin typeface="Franklin Gothic Demi" panose="020B0703020102020204" pitchFamily="34" charset="0"/>
              </a:rPr>
              <a:t>fatica</a:t>
            </a:r>
            <a:r>
              <a:rPr lang="it-IT" sz="2500" b="0" dirty="0">
                <a:latin typeface="Franklin Gothic Demi" panose="020B0703020102020204" pitchFamily="34" charset="0"/>
              </a:rPr>
              <a:t>, intravede un </a:t>
            </a:r>
            <a:r>
              <a:rPr lang="it-IT" sz="25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senso</a:t>
            </a:r>
            <a:r>
              <a:rPr lang="it-IT" sz="2500" b="0" dirty="0">
                <a:latin typeface="Franklin Gothic Demi" panose="020B0703020102020204" pitchFamily="34" charset="0"/>
              </a:rPr>
              <a:t>,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dirty="0">
                <a:solidFill>
                  <a:srgbClr val="0A9017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si fa visionario</a:t>
            </a:r>
            <a:r>
              <a:rPr lang="it-IT" sz="2500" b="0" dirty="0">
                <a:latin typeface="Franklin Gothic Demi" panose="020B0703020102020204" pitchFamily="34" charset="0"/>
              </a:rPr>
              <a:t>: </a:t>
            </a:r>
            <a:r>
              <a:rPr lang="it-IT" sz="2500" dirty="0">
                <a:ln w="12700">
                  <a:solidFill>
                    <a:srgbClr val="C00000"/>
                  </a:solidFill>
                </a:ln>
                <a:solidFill>
                  <a:srgbClr val="FFFF00">
                    <a:alpha val="60000"/>
                  </a:srgbClr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la vita risplende </a:t>
            </a:r>
            <a:br>
              <a:rPr lang="it-IT" sz="2500" dirty="0">
                <a:ln w="12700">
                  <a:solidFill>
                    <a:srgbClr val="C00000"/>
                  </a:solidFill>
                </a:ln>
                <a:solidFill>
                  <a:srgbClr val="FFFF00">
                    <a:alpha val="60000"/>
                  </a:srgbClr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in modo così radioso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		         da </a:t>
            </a:r>
            <a:r>
              <a:rPr lang="it-IT" sz="2500" b="0" dirty="0">
                <a:solidFill>
                  <a:srgbClr val="7030A0"/>
                </a:solidFill>
                <a:latin typeface="Franklin Gothic Demi" panose="020B0703020102020204" pitchFamily="34" charset="0"/>
              </a:rPr>
              <a:t>affrontare persino la morte</a:t>
            </a:r>
            <a:r>
              <a:rPr lang="it-IT" sz="2500" b="0" dirty="0">
                <a:latin typeface="Franklin Gothic Demi" panose="020B0703020102020204" pitchFamily="34" charset="0"/>
              </a:rPr>
              <a:t>. </a:t>
            </a:r>
          </a:p>
          <a:p>
            <a:pPr marL="0"/>
            <a:r>
              <a:rPr lang="it-IT" sz="2500" b="0" dirty="0">
                <a:latin typeface="Franklin Gothic Demi" panose="020B0703020102020204" pitchFamily="34" charset="0"/>
              </a:rPr>
              <a:t>È la "</a:t>
            </a:r>
            <a:r>
              <a:rPr lang="it-IT" sz="2500" dirty="0">
                <a:solidFill>
                  <a:schemeClr val="accent4">
                    <a:lumMod val="50000"/>
                  </a:schemeClr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parte sepolta</a:t>
            </a:r>
            <a:r>
              <a:rPr lang="it-IT" sz="2500" b="0" dirty="0">
                <a:latin typeface="Franklin Gothic Demi" panose="020B0703020102020204" pitchFamily="34" charset="0"/>
              </a:rPr>
              <a:t>" a </a:t>
            </a:r>
            <a:r>
              <a:rPr lang="it-IT" sz="25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permettere l'ascesi</a:t>
            </a:r>
            <a:r>
              <a:rPr lang="it-IT" sz="2500" b="0" dirty="0">
                <a:latin typeface="Franklin Gothic Demi" panose="020B0703020102020204" pitchFamily="34" charset="0"/>
              </a:rPr>
              <a:t>.</a:t>
            </a: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B4953274-C930-36D6-AD4D-D5C6ABE2463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2"/>
          <a:stretch/>
        </p:blipFill>
        <p:spPr>
          <a:xfrm>
            <a:off x="7652030" y="646614"/>
            <a:ext cx="2415633" cy="3235273"/>
          </a:xfrm>
          <a:prstGeom prst="ellipse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91182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9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36" grpId="0"/>
      <p:bldP spid="46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2A1440C1-7732-B8CF-B691-076F75E8F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7" y="5815020"/>
            <a:ext cx="377084" cy="533393"/>
          </a:xfrm>
          <a:prstGeom prst="rect">
            <a:avLst/>
          </a:prstGeom>
        </p:spPr>
      </p:pic>
      <p:sp>
        <p:nvSpPr>
          <p:cNvPr id="2" name="Rettangolo 5">
            <a:extLst>
              <a:ext uri="{FF2B5EF4-FFF2-40B4-BE49-F238E27FC236}">
                <a16:creationId xmlns:a16="http://schemas.microsoft.com/office/drawing/2014/main" id="{F2A781EB-70CB-9BF0-D75D-8E0FA8206E01}"/>
              </a:ext>
            </a:extLst>
          </p:cNvPr>
          <p:cNvSpPr/>
          <p:nvPr/>
        </p:nvSpPr>
        <p:spPr>
          <a:xfrm flipH="1">
            <a:off x="-19960" y="-19336"/>
            <a:ext cx="2707188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49B8ED">
                  <a:alpha val="6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Figura a mano libera: forma 64">
            <a:extLst>
              <a:ext uri="{FF2B5EF4-FFF2-40B4-BE49-F238E27FC236}">
                <a16:creationId xmlns:a16="http://schemas.microsoft.com/office/drawing/2014/main" id="{820822C9-73A9-0325-CA2E-9DB6F931C820}"/>
              </a:ext>
            </a:extLst>
          </p:cNvPr>
          <p:cNvSpPr/>
          <p:nvPr/>
        </p:nvSpPr>
        <p:spPr>
          <a:xfrm rot="18837313">
            <a:off x="3087289" y="1649612"/>
            <a:ext cx="4151086" cy="4128249"/>
          </a:xfrm>
          <a:custGeom>
            <a:avLst/>
            <a:gdLst>
              <a:gd name="connsiteX0" fmla="*/ 3851725 w 4151086"/>
              <a:gd name="connsiteY0" fmla="*/ 337200 h 4151086"/>
              <a:gd name="connsiteX1" fmla="*/ 336511 w 4151086"/>
              <a:gd name="connsiteY1" fmla="*/ 337200 h 4151086"/>
              <a:gd name="connsiteX2" fmla="*/ 336512 w 4151086"/>
              <a:gd name="connsiteY2" fmla="*/ 3852414 h 4151086"/>
              <a:gd name="connsiteX3" fmla="*/ 3851725 w 4151086"/>
              <a:gd name="connsiteY3" fmla="*/ 3852414 h 4151086"/>
              <a:gd name="connsiteX4" fmla="*/ 4151086 w 4151086"/>
              <a:gd name="connsiteY4" fmla="*/ 0 h 4151086"/>
              <a:gd name="connsiteX5" fmla="*/ 4151086 w 4151086"/>
              <a:gd name="connsiteY5" fmla="*/ 4151086 h 4151086"/>
              <a:gd name="connsiteX6" fmla="*/ 0 w 4151086"/>
              <a:gd name="connsiteY6" fmla="*/ 4151086 h 4151086"/>
              <a:gd name="connsiteX7" fmla="*/ 0 w 4151086"/>
              <a:gd name="connsiteY7" fmla="*/ 0 h 415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1086" h="4151086">
                <a:moveTo>
                  <a:pt x="3851725" y="337200"/>
                </a:moveTo>
                <a:lnTo>
                  <a:pt x="336511" y="337200"/>
                </a:lnTo>
                <a:lnTo>
                  <a:pt x="336512" y="3852414"/>
                </a:lnTo>
                <a:lnTo>
                  <a:pt x="3851725" y="3852414"/>
                </a:lnTo>
                <a:close/>
                <a:moveTo>
                  <a:pt x="4151086" y="0"/>
                </a:moveTo>
                <a:lnTo>
                  <a:pt x="4151086" y="4151086"/>
                </a:lnTo>
                <a:lnTo>
                  <a:pt x="0" y="41510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39DEAECE-B473-BD93-8C67-7B2E6009295B}"/>
              </a:ext>
            </a:extLst>
          </p:cNvPr>
          <p:cNvSpPr/>
          <p:nvPr/>
        </p:nvSpPr>
        <p:spPr>
          <a:xfrm rot="18837313">
            <a:off x="3409897" y="1969498"/>
            <a:ext cx="3558608" cy="3496718"/>
          </a:xfrm>
          <a:prstGeom prst="roundRect">
            <a:avLst>
              <a:gd name="adj" fmla="val 0"/>
            </a:avLst>
          </a:prstGeom>
          <a:solidFill>
            <a:srgbClr val="FF7D7D">
              <a:alpha val="51765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8" name="Rettangolo con angoli arrotondati 87">
            <a:extLst>
              <a:ext uri="{FF2B5EF4-FFF2-40B4-BE49-F238E27FC236}">
                <a16:creationId xmlns:a16="http://schemas.microsoft.com/office/drawing/2014/main" id="{C8AD1CB8-82FC-4E82-DDFF-2896D0C5D634}"/>
              </a:ext>
            </a:extLst>
          </p:cNvPr>
          <p:cNvSpPr/>
          <p:nvPr/>
        </p:nvSpPr>
        <p:spPr>
          <a:xfrm rot="3099571">
            <a:off x="4885435" y="323439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Rettangolo con angoli arrotondati 88">
            <a:extLst>
              <a:ext uri="{FF2B5EF4-FFF2-40B4-BE49-F238E27FC236}">
                <a16:creationId xmlns:a16="http://schemas.microsoft.com/office/drawing/2014/main" id="{67872841-2F9E-B678-8215-985705F0BC29}"/>
              </a:ext>
            </a:extLst>
          </p:cNvPr>
          <p:cNvSpPr/>
          <p:nvPr/>
        </p:nvSpPr>
        <p:spPr>
          <a:xfrm rot="19269255">
            <a:off x="4886133" y="3220122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ettangolo con angoli arrotondati 70">
            <a:extLst>
              <a:ext uri="{FF2B5EF4-FFF2-40B4-BE49-F238E27FC236}">
                <a16:creationId xmlns:a16="http://schemas.microsoft.com/office/drawing/2014/main" id="{7A5A0420-8A7C-0867-3873-FB2D003E9DE4}"/>
              </a:ext>
            </a:extLst>
          </p:cNvPr>
          <p:cNvSpPr/>
          <p:nvPr/>
        </p:nvSpPr>
        <p:spPr>
          <a:xfrm rot="18837313">
            <a:off x="4827956" y="74172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Parallelogramma 30">
            <a:extLst>
              <a:ext uri="{FF2B5EF4-FFF2-40B4-BE49-F238E27FC236}">
                <a16:creationId xmlns:a16="http://schemas.microsoft.com/office/drawing/2014/main" id="{21B6A977-E016-6278-F365-15A277C62164}"/>
              </a:ext>
            </a:extLst>
          </p:cNvPr>
          <p:cNvSpPr/>
          <p:nvPr/>
        </p:nvSpPr>
        <p:spPr>
          <a:xfrm>
            <a:off x="6321562" y="220346"/>
            <a:ext cx="5669771" cy="530884"/>
          </a:xfrm>
          <a:prstGeom prst="parallelogram">
            <a:avLst>
              <a:gd name="adj" fmla="val 99746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48000"/>
                </a:schemeClr>
              </a:gs>
              <a:gs pos="35000">
                <a:schemeClr val="bg1"/>
              </a:gs>
            </a:gsLst>
            <a:lin ang="0" scaled="0"/>
          </a:gradFill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3" name="Rettangolo con angoli arrotondati 82">
            <a:extLst>
              <a:ext uri="{FF2B5EF4-FFF2-40B4-BE49-F238E27FC236}">
                <a16:creationId xmlns:a16="http://schemas.microsoft.com/office/drawing/2014/main" id="{1C21B8CD-E049-5FBD-645D-1D3EB456AF11}"/>
              </a:ext>
            </a:extLst>
          </p:cNvPr>
          <p:cNvSpPr/>
          <p:nvPr/>
        </p:nvSpPr>
        <p:spPr>
          <a:xfrm rot="18837313">
            <a:off x="4827955" y="74172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3" name="Immagine 102">
            <a:extLst>
              <a:ext uri="{FF2B5EF4-FFF2-40B4-BE49-F238E27FC236}">
                <a16:creationId xmlns:a16="http://schemas.microsoft.com/office/drawing/2014/main" id="{63F0F37C-B1E2-E1FD-E1BC-50D8AC733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9663" y="160959"/>
            <a:ext cx="914334" cy="721627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ttangolo con angoli arrotondati 85">
            <a:extLst>
              <a:ext uri="{FF2B5EF4-FFF2-40B4-BE49-F238E27FC236}">
                <a16:creationId xmlns:a16="http://schemas.microsoft.com/office/drawing/2014/main" id="{A3A82DF9-F42F-E313-5D7A-D07E9309F755}"/>
              </a:ext>
            </a:extLst>
          </p:cNvPr>
          <p:cNvSpPr/>
          <p:nvPr/>
        </p:nvSpPr>
        <p:spPr>
          <a:xfrm rot="18837313">
            <a:off x="4917552" y="6108219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Rettangolo con angoli arrotondati 86">
            <a:extLst>
              <a:ext uri="{FF2B5EF4-FFF2-40B4-BE49-F238E27FC236}">
                <a16:creationId xmlns:a16="http://schemas.microsoft.com/office/drawing/2014/main" id="{4E8E2515-5ECD-79BD-6A6F-69F6AF75776C}"/>
              </a:ext>
            </a:extLst>
          </p:cNvPr>
          <p:cNvSpPr/>
          <p:nvPr/>
        </p:nvSpPr>
        <p:spPr>
          <a:xfrm rot="18837313">
            <a:off x="4917551" y="6108219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Rettangolo con angoli arrotondati 83">
            <a:extLst>
              <a:ext uri="{FF2B5EF4-FFF2-40B4-BE49-F238E27FC236}">
                <a16:creationId xmlns:a16="http://schemas.microsoft.com/office/drawing/2014/main" id="{123220AD-7A71-64A5-7B64-9A5CE024742D}"/>
              </a:ext>
            </a:extLst>
          </p:cNvPr>
          <p:cNvSpPr/>
          <p:nvPr/>
        </p:nvSpPr>
        <p:spPr>
          <a:xfrm rot="18837313">
            <a:off x="7231713" y="3383273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Rettangolo con angoli arrotondati 84">
            <a:extLst>
              <a:ext uri="{FF2B5EF4-FFF2-40B4-BE49-F238E27FC236}">
                <a16:creationId xmlns:a16="http://schemas.microsoft.com/office/drawing/2014/main" id="{3E3C6B4C-F403-6B4C-2F39-8CC9456C91C3}"/>
              </a:ext>
            </a:extLst>
          </p:cNvPr>
          <p:cNvSpPr/>
          <p:nvPr/>
        </p:nvSpPr>
        <p:spPr>
          <a:xfrm rot="18837313">
            <a:off x="7231712" y="3383273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ttangolo con angoli arrotondati 66">
            <a:extLst>
              <a:ext uri="{FF2B5EF4-FFF2-40B4-BE49-F238E27FC236}">
                <a16:creationId xmlns:a16="http://schemas.microsoft.com/office/drawing/2014/main" id="{39039709-046D-3B53-B930-07A9CEC8D74A}"/>
              </a:ext>
            </a:extLst>
          </p:cNvPr>
          <p:cNvSpPr/>
          <p:nvPr/>
        </p:nvSpPr>
        <p:spPr>
          <a:xfrm rot="18837313">
            <a:off x="2156940" y="3503998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B0A37218-7E99-215C-B6B1-B74774DAE8DE}"/>
              </a:ext>
            </a:extLst>
          </p:cNvPr>
          <p:cNvSpPr/>
          <p:nvPr/>
        </p:nvSpPr>
        <p:spPr>
          <a:xfrm rot="18837313">
            <a:off x="2156939" y="3503998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2" name="Immagine 151">
            <a:extLst>
              <a:ext uri="{FF2B5EF4-FFF2-40B4-BE49-F238E27FC236}">
                <a16:creationId xmlns:a16="http://schemas.microsoft.com/office/drawing/2014/main" id="{6989CC31-6298-57B2-ECE1-792B1A8AB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451" y="-53300"/>
            <a:ext cx="3237170" cy="1189879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0F2752F5-4925-07A2-E489-AAE4778403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355812" y="3528459"/>
            <a:ext cx="3286767" cy="2001960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DF0014EE-A8DC-D31A-6E98-C1A0E6E511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6655" y="5261637"/>
            <a:ext cx="2809867" cy="1139920"/>
          </a:xfrm>
          <a:prstGeom prst="rect">
            <a:avLst/>
          </a:prstGeom>
        </p:spPr>
      </p:pic>
      <p:pic>
        <p:nvPicPr>
          <p:cNvPr id="34" name="Immagine 33" descr="Immagine che contiene testo, grafica vettoriale, mongolfiera, veivolo&#10;&#10;Descrizione generata automaticamente">
            <a:extLst>
              <a:ext uri="{FF2B5EF4-FFF2-40B4-BE49-F238E27FC236}">
                <a16:creationId xmlns:a16="http://schemas.microsoft.com/office/drawing/2014/main" id="{B73D7508-6AB0-7E99-C3BA-1C5C6EA8CB5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"/>
          <a:stretch/>
        </p:blipFill>
        <p:spPr>
          <a:xfrm>
            <a:off x="132809" y="206478"/>
            <a:ext cx="2748070" cy="2002252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07D62181-5E26-7799-BA37-4C122C6BE4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2793" y="1497723"/>
            <a:ext cx="2521335" cy="1183385"/>
          </a:xfrm>
          <a:prstGeom prst="rect">
            <a:avLst/>
          </a:prstGeom>
        </p:spPr>
      </p:pic>
      <p:sp>
        <p:nvSpPr>
          <p:cNvPr id="111" name="Triangolo isoscele 110">
            <a:extLst>
              <a:ext uri="{FF2B5EF4-FFF2-40B4-BE49-F238E27FC236}">
                <a16:creationId xmlns:a16="http://schemas.microsoft.com/office/drawing/2014/main" id="{ED65BB45-E8C1-9E0F-36A2-67CD4A1F14BC}"/>
              </a:ext>
            </a:extLst>
          </p:cNvPr>
          <p:cNvSpPr/>
          <p:nvPr/>
        </p:nvSpPr>
        <p:spPr>
          <a:xfrm rot="11265797">
            <a:off x="9016757" y="960449"/>
            <a:ext cx="533033" cy="3278205"/>
          </a:xfrm>
          <a:prstGeom prst="triangle">
            <a:avLst/>
          </a:prstGeom>
          <a:solidFill>
            <a:srgbClr val="FFFF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695579" y="1829388"/>
            <a:ext cx="5908128" cy="3364946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tIns="108000">
            <a:no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500" dirty="0">
                <a:latin typeface="Franklin Gothic Demi" panose="020B0703020102020204" pitchFamily="34" charset="0"/>
              </a:rPr>
              <a:t>il gioco e lo sport in genere sono belli quando </a:t>
            </a:r>
            <a:r>
              <a:rPr lang="it-IT" sz="2500" b="1" dirty="0">
                <a:latin typeface="Franklin Gothic Demi" panose="020B0703020102020204" pitchFamily="34" charset="0"/>
              </a:rPr>
              <a:t>si rispettano le regole</a:t>
            </a:r>
            <a:r>
              <a:rPr lang="it-IT" sz="2500" dirty="0">
                <a:latin typeface="Franklin Gothic Demi" panose="020B0703020102020204" pitchFamily="34" charset="0"/>
              </a:rPr>
              <a:t>: </a:t>
            </a:r>
          </a:p>
          <a:p>
            <a:pPr marL="0" indent="0">
              <a:lnSpc>
                <a:spcPts val="2489"/>
              </a:lnSpc>
              <a:spcBef>
                <a:spcPts val="0"/>
              </a:spcBef>
              <a:buNone/>
            </a:pPr>
            <a:r>
              <a:rPr lang="it-IT" sz="25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senza regole infatti, ci sa­rebbe anarchia, confusione totale.</a:t>
            </a:r>
          </a:p>
          <a:p>
            <a:pPr marL="0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500" dirty="0">
                <a:latin typeface="Franklin Gothic Demi" panose="020B0703020102020204" pitchFamily="34" charset="0"/>
              </a:rPr>
              <a:t>Rispettare le regole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b="1" dirty="0">
                <a:latin typeface="Franklin Gothic Demi" panose="020B0703020102020204" pitchFamily="34" charset="0"/>
              </a:rPr>
              <a:t>è accettare la sfida di battersi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dirty="0">
                <a:latin typeface="Franklin Gothic Demi" panose="020B0703020102020204" pitchFamily="34" charset="0"/>
              </a:rPr>
              <a:t>con l'avversario </a:t>
            </a:r>
            <a:r>
              <a:rPr lang="it-IT" sz="2500" b="1" dirty="0">
                <a:latin typeface="Franklin Gothic Demi" panose="020B0703020102020204" pitchFamily="34" charset="0"/>
              </a:rPr>
              <a:t>in maniera leale</a:t>
            </a:r>
            <a:r>
              <a:rPr lang="it-IT" sz="2500" dirty="0">
                <a:latin typeface="Franklin Gothic Demi" panose="020B0703020102020204" pitchFamily="34" charset="0"/>
              </a:rPr>
              <a:t>.</a:t>
            </a:r>
            <a:endParaRPr lang="it-IT" sz="25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3" name="Elemento grafico 2" descr="Stretta di mano con riempimento a tinta unita">
            <a:extLst>
              <a:ext uri="{FF2B5EF4-FFF2-40B4-BE49-F238E27FC236}">
                <a16:creationId xmlns:a16="http://schemas.microsoft.com/office/drawing/2014/main" id="{B9E90160-0F83-31DB-2D16-CDFC06C219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04408" y="3918367"/>
            <a:ext cx="2987509" cy="298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49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1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2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2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1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65" grpId="0" animBg="1"/>
      <p:bldP spid="63" grpId="0" animBg="1"/>
      <p:bldP spid="88" grpId="0" animBg="1"/>
      <p:bldP spid="89" grpId="0" animBg="1"/>
      <p:bldP spid="71" grpId="0" animBg="1"/>
      <p:bldP spid="31" grpId="0" animBg="1"/>
      <p:bldP spid="83" grpId="0" animBg="1"/>
      <p:bldP spid="86" grpId="0" animBg="1"/>
      <p:bldP spid="87" grpId="0" animBg="1"/>
      <p:bldP spid="84" grpId="0" animBg="1"/>
      <p:bldP spid="85" grpId="0" animBg="1"/>
      <p:bldP spid="67" grpId="0" animBg="1"/>
      <p:bldP spid="27" grpId="0" animBg="1"/>
      <p:bldP spid="111" grpId="0" animBg="1"/>
      <p:bldP spid="46" grpId="0" uiExpand="1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44319A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EE4B6FC7-1B23-F978-145F-C7974FFC5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9" y="5784497"/>
            <a:ext cx="377084" cy="533393"/>
          </a:xfrm>
          <a:prstGeom prst="rect">
            <a:avLst/>
          </a:prstGeom>
        </p:spPr>
      </p:pic>
      <p:sp>
        <p:nvSpPr>
          <p:cNvPr id="2" name="Rettangolo 5">
            <a:extLst>
              <a:ext uri="{FF2B5EF4-FFF2-40B4-BE49-F238E27FC236}">
                <a16:creationId xmlns:a16="http://schemas.microsoft.com/office/drawing/2014/main" id="{27E1E692-F789-3B65-C02B-C8F651F29B1A}"/>
              </a:ext>
            </a:extLst>
          </p:cNvPr>
          <p:cNvSpPr/>
          <p:nvPr/>
        </p:nvSpPr>
        <p:spPr>
          <a:xfrm flipH="1">
            <a:off x="-19959" y="-19336"/>
            <a:ext cx="2165759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FFBCBC">
                  <a:alpha val="42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98AF695C-99F6-7D0F-2842-D6224BAE3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86" y="5586108"/>
            <a:ext cx="3583629" cy="1191600"/>
          </a:xfrm>
          <a:prstGeom prst="rect">
            <a:avLst/>
          </a:prstGeom>
        </p:spPr>
      </p:pic>
      <p:sp>
        <p:nvSpPr>
          <p:cNvPr id="36" name="Rettangolo 35">
            <a:extLst>
              <a:ext uri="{FF2B5EF4-FFF2-40B4-BE49-F238E27FC236}">
                <a16:creationId xmlns:a16="http://schemas.microsoft.com/office/drawing/2014/main" id="{A21489B8-B83D-628D-6A20-77EF37C03C7D}"/>
              </a:ext>
            </a:extLst>
          </p:cNvPr>
          <p:cNvSpPr/>
          <p:nvPr/>
        </p:nvSpPr>
        <p:spPr>
          <a:xfrm>
            <a:off x="5967927" y="148192"/>
            <a:ext cx="39884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cap="none" spc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68000"/>
                    </a:prstClr>
                  </a:outerShdw>
                </a:effectLst>
                <a:latin typeface="American Captain Eternal" panose="02000503030000020004" pitchFamily="50" charset="0"/>
              </a:rPr>
              <a:t>Alex ZANARDI</a:t>
            </a:r>
          </a:p>
        </p:txBody>
      </p:sp>
      <p:pic>
        <p:nvPicPr>
          <p:cNvPr id="7" name="Immagine 6" descr="Immagine che contiene esterni, strada, persona, cemento&#10;&#10;Descrizione generata automaticamente">
            <a:extLst>
              <a:ext uri="{FF2B5EF4-FFF2-40B4-BE49-F238E27FC236}">
                <a16:creationId xmlns:a16="http://schemas.microsoft.com/office/drawing/2014/main" id="{1665E5C5-EF46-DADD-FD37-53514E3FF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36"/>
            <a:ext cx="4259029" cy="2383308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3239051" y="2590989"/>
            <a:ext cx="6411228" cy="3193508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lIns="108000" tIns="108000" rIns="36000">
            <a:noAutofit/>
          </a:bodyPr>
          <a:lstStyle>
            <a:defPPr>
              <a:defRPr lang="en-US"/>
            </a:defPPr>
            <a:lvl1pPr marL="174625" indent="0" defTabSz="756026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Font typeface="Arial" panose="020B0604020202020204" pitchFamily="34" charset="0"/>
              <a:buNone/>
              <a:tabLst>
                <a:tab pos="447675" algn="l"/>
              </a:tabLst>
              <a:defRPr sz="2400" b="1">
                <a:latin typeface="Akko Rounded Pro Medium" panose="020B0603060303060303" pitchFamily="34" charset="0"/>
              </a:defRPr>
            </a:lvl1pPr>
            <a:lvl2pPr marL="567019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/>
            </a:lvl2pPr>
            <a:lvl3pPr marL="945032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/>
            </a:lvl3pPr>
            <a:lvl4pPr marL="1323045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4pPr>
            <a:lvl5pPr marL="1701058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5pPr>
            <a:lvl6pPr marL="2079071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6pPr>
            <a:lvl7pPr marL="2457084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7pPr>
            <a:lvl8pPr marL="2835097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8pPr>
            <a:lvl9pPr marL="3213110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9pPr>
          </a:lstStyle>
          <a:p>
            <a:pPr marL="0"/>
            <a:r>
              <a:rPr lang="it-IT" sz="2500" b="0" dirty="0">
                <a:latin typeface="Franklin Gothic Demi" panose="020B0703020102020204" pitchFamily="34" charset="0"/>
              </a:rPr>
              <a:t>«L'albero genealogico di Francesco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parla di </a:t>
            </a:r>
            <a:r>
              <a:rPr lang="it-IT" sz="2500" dirty="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  <a:latin typeface="Franklin Gothic Heavy" panose="020B0903020102020204" pitchFamily="34" charset="0"/>
              </a:rPr>
              <a:t>riscatto</a:t>
            </a:r>
            <a:r>
              <a:rPr lang="it-IT" sz="2500" b="0" dirty="0">
                <a:latin typeface="Franklin Gothic Demi" panose="020B0703020102020204" pitchFamily="34" charset="0"/>
              </a:rPr>
              <a:t>: </a:t>
            </a:r>
          </a:p>
          <a:p>
            <a:pPr marL="12700"/>
            <a:r>
              <a:rPr lang="it-IT" sz="1800" dirty="0">
                <a:solidFill>
                  <a:srgbClr val="FF0000"/>
                </a:solidFill>
              </a:rPr>
              <a:t>■</a:t>
            </a:r>
            <a:r>
              <a:rPr lang="it-IT" dirty="0"/>
              <a:t> </a:t>
            </a:r>
            <a:r>
              <a:rPr lang="it-IT" sz="2500" dirty="0">
                <a:latin typeface="Franklin Gothic Demi" panose="020B0703020102020204" pitchFamily="34" charset="0"/>
              </a:rPr>
              <a:t>l'emigrazione</a:t>
            </a:r>
            <a:r>
              <a:rPr lang="it-IT" sz="2500" b="0" dirty="0">
                <a:latin typeface="Franklin Gothic Demi" panose="020B0703020102020204" pitchFamily="34" charset="0"/>
              </a:rPr>
              <a:t>, </a:t>
            </a:r>
            <a:r>
              <a:rPr lang="it-IT" sz="1800" dirty="0">
                <a:solidFill>
                  <a:srgbClr val="FF0000"/>
                </a:solidFill>
              </a:rPr>
              <a:t>■</a:t>
            </a:r>
            <a:r>
              <a:rPr lang="it-IT" dirty="0"/>
              <a:t> </a:t>
            </a:r>
            <a:r>
              <a:rPr lang="it-IT" sz="2500" b="0" dirty="0">
                <a:latin typeface="Franklin Gothic Demi" panose="020B0703020102020204" pitchFamily="34" charset="0"/>
              </a:rPr>
              <a:t>la </a:t>
            </a:r>
            <a:r>
              <a:rPr lang="it-IT" sz="2500" dirty="0">
                <a:latin typeface="Franklin Gothic Demi" panose="020B0703020102020204" pitchFamily="34" charset="0"/>
              </a:rPr>
              <a:t>povertà</a:t>
            </a:r>
            <a:r>
              <a:rPr lang="it-IT" sz="2500" b="0" dirty="0">
                <a:latin typeface="Franklin Gothic Demi" panose="020B0703020102020204" pitchFamily="34" charset="0"/>
              </a:rPr>
              <a:t>, </a:t>
            </a:r>
            <a:r>
              <a:rPr lang="it-IT" sz="1800" dirty="0">
                <a:solidFill>
                  <a:srgbClr val="FF0000"/>
                </a:solidFill>
              </a:rPr>
              <a:t>■</a:t>
            </a:r>
            <a:r>
              <a:rPr lang="it-IT" dirty="0"/>
              <a:t> </a:t>
            </a:r>
            <a:r>
              <a:rPr lang="it-IT" sz="2500" b="0" dirty="0">
                <a:latin typeface="Franklin Gothic Demi" panose="020B0703020102020204" pitchFamily="34" charset="0"/>
              </a:rPr>
              <a:t>la </a:t>
            </a:r>
            <a:r>
              <a:rPr lang="it-IT" sz="2500" dirty="0">
                <a:latin typeface="Franklin Gothic Demi" panose="020B0703020102020204" pitchFamily="34" charset="0"/>
              </a:rPr>
              <a:t>malattia</a:t>
            </a:r>
            <a:r>
              <a:rPr lang="it-IT" sz="2500" b="0" dirty="0">
                <a:latin typeface="Franklin Gothic Demi" panose="020B0703020102020204" pitchFamily="34" charset="0"/>
              </a:rPr>
              <a:t>. </a:t>
            </a:r>
          </a:p>
          <a:p>
            <a:pPr marL="0"/>
            <a:r>
              <a:rPr lang="it-IT" sz="2500" b="0" dirty="0">
                <a:latin typeface="Franklin Gothic Demi" panose="020B0703020102020204" pitchFamily="34" charset="0"/>
              </a:rPr>
              <a:t>La </a:t>
            </a:r>
            <a:r>
              <a:rPr lang="it-IT" sz="2500" dirty="0">
                <a:latin typeface="Franklin Gothic Demi" panose="020B0703020102020204" pitchFamily="34" charset="0"/>
              </a:rPr>
              <a:t>periferia</a:t>
            </a:r>
            <a:r>
              <a:rPr lang="it-IT" sz="2500" b="0" dirty="0">
                <a:latin typeface="Franklin Gothic Demi" panose="020B0703020102020204" pitchFamily="34" charset="0"/>
              </a:rPr>
              <a:t>,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il suo </a:t>
            </a:r>
            <a:r>
              <a:rPr lang="it-IT" sz="2500" dirty="0">
                <a:solidFill>
                  <a:srgbClr val="C0000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luogo del cuore</a:t>
            </a:r>
            <a:r>
              <a:rPr lang="it-IT" sz="2500" b="0" dirty="0">
                <a:latin typeface="Franklin Gothic Demi" panose="020B0703020102020204" pitchFamily="34" charset="0"/>
              </a:rPr>
              <a:t>, è la </a:t>
            </a:r>
            <a:r>
              <a:rPr lang="it-IT" sz="2500" dirty="0">
                <a:solidFill>
                  <a:srgbClr val="0A9017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culla del riscatto: </a:t>
            </a:r>
          </a:p>
          <a:p>
            <a:pPr marL="0"/>
            <a:r>
              <a:rPr lang="it-IT" sz="2500" b="0" dirty="0">
                <a:solidFill>
                  <a:srgbClr val="7030A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grandissime vittorie sono nate all'indomani </a:t>
            </a:r>
            <a:br>
              <a:rPr lang="it-IT" sz="2500" b="0" dirty="0">
                <a:solidFill>
                  <a:srgbClr val="7030A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</a:br>
            <a:r>
              <a:rPr lang="it-IT" sz="2500" b="0" dirty="0">
                <a:solidFill>
                  <a:srgbClr val="7030A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di tremende batoste. </a:t>
            </a:r>
          </a:p>
          <a:p>
            <a:pPr marL="0"/>
            <a:r>
              <a:rPr lang="it-IT" sz="2500" b="0" dirty="0">
                <a:latin typeface="Franklin Gothic Demi" panose="020B0703020102020204" pitchFamily="34" charset="0"/>
              </a:rPr>
              <a:t>A ribaltare tutto è stato l'avviso: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dirty="0">
                <a:solidFill>
                  <a:srgbClr val="C0000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"Domani mi riscatterò!" </a:t>
            </a:r>
          </a:p>
        </p:txBody>
      </p:sp>
      <p:pic>
        <p:nvPicPr>
          <p:cNvPr id="5" name="Immagine 4" descr="Immagine che contiene strada, esterni&#10;&#10;Descrizione generata automaticamente">
            <a:extLst>
              <a:ext uri="{FF2B5EF4-FFF2-40B4-BE49-F238E27FC236}">
                <a16:creationId xmlns:a16="http://schemas.microsoft.com/office/drawing/2014/main" id="{BB9A9A0E-7442-54B7-BF1A-A0E5E4B3A7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2" r="29385"/>
          <a:stretch/>
        </p:blipFill>
        <p:spPr>
          <a:xfrm>
            <a:off x="-39532" y="1604687"/>
            <a:ext cx="2117557" cy="3268293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754D99A-3AA2-457D-C4A0-52D53A2BEA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" b="3042"/>
          <a:stretch/>
        </p:blipFill>
        <p:spPr>
          <a:xfrm rot="10602985" flipH="1" flipV="1">
            <a:off x="-453819" y="3558800"/>
            <a:ext cx="3581899" cy="2181724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9FFCBD47-6683-8874-D62C-57AD96D48E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566" y="5121316"/>
            <a:ext cx="912273" cy="720000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46034C5E-17A5-A013-46AF-92CEC4D1BC28}"/>
              </a:ext>
            </a:extLst>
          </p:cNvPr>
          <p:cNvSpPr txBox="1">
            <a:spLocks/>
          </p:cNvSpPr>
          <p:nvPr/>
        </p:nvSpPr>
        <p:spPr>
          <a:xfrm>
            <a:off x="4448622" y="1422971"/>
            <a:ext cx="5267205" cy="1060859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lIns="108000" tIns="108000" rIns="36000">
            <a:noAutofit/>
          </a:bodyPr>
          <a:lstStyle>
            <a:defPPr>
              <a:defRPr lang="en-US"/>
            </a:defPPr>
            <a:lvl1pPr marL="174625" indent="0" defTabSz="756026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Font typeface="Arial" panose="020B0604020202020204" pitchFamily="34" charset="0"/>
              <a:buNone/>
              <a:tabLst>
                <a:tab pos="447675" algn="l"/>
              </a:tabLst>
              <a:defRPr sz="2400" b="1">
                <a:latin typeface="Akko Rounded Pro Medium" panose="020B0603060303060303" pitchFamily="34" charset="0"/>
              </a:defRPr>
            </a:lvl1pPr>
            <a:lvl2pPr marL="567019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/>
            </a:lvl2pPr>
            <a:lvl3pPr marL="945032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/>
            </a:lvl3pPr>
            <a:lvl4pPr marL="1323045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4pPr>
            <a:lvl5pPr marL="1701058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5pPr>
            <a:lvl6pPr marL="2079071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6pPr>
            <a:lvl7pPr marL="2457084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7pPr>
            <a:lvl8pPr marL="2835097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8pPr>
            <a:lvl9pPr marL="3213110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9pPr>
          </a:lstStyle>
          <a:p>
            <a:pPr marL="0" algn="r"/>
            <a:r>
              <a:rPr lang="it-IT" sz="2500" dirty="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  <a:latin typeface="Franklin Gothic Heavy" panose="020B0903020102020204" pitchFamily="34" charset="0"/>
              </a:rPr>
              <a:t>Il riscatto </a:t>
            </a:r>
            <a:r>
              <a:rPr lang="it-IT" sz="2500" b="0" dirty="0">
                <a:latin typeface="Franklin Gothic Demi" panose="020B0703020102020204" pitchFamily="34" charset="0"/>
              </a:rPr>
              <a:t>è una </a:t>
            </a:r>
            <a:r>
              <a:rPr lang="it-IT" sz="2500" dirty="0">
                <a:solidFill>
                  <a:srgbClr val="C0000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fame</a:t>
            </a:r>
            <a:r>
              <a:rPr lang="it-IT" sz="2500" b="0" dirty="0">
                <a:latin typeface="Franklin Gothic Demi" panose="020B0703020102020204" pitchFamily="34" charset="0"/>
              </a:rPr>
              <a:t>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che </a:t>
            </a:r>
            <a:r>
              <a:rPr lang="it-IT" sz="25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attanaglia</a:t>
            </a:r>
            <a:r>
              <a:rPr lang="it-IT" sz="2500" b="0" dirty="0">
                <a:latin typeface="Franklin Gothic Demi" panose="020B0703020102020204" pitchFamily="34" charset="0"/>
              </a:rPr>
              <a:t>, </a:t>
            </a:r>
            <a:r>
              <a:rPr lang="it-IT" sz="25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morde</a:t>
            </a:r>
            <a:r>
              <a:rPr lang="it-IT" sz="2500" b="0" dirty="0">
                <a:latin typeface="Franklin Gothic Demi" panose="020B0703020102020204" pitchFamily="34" charset="0"/>
              </a:rPr>
              <a:t> alle calcagna,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solidFill>
                  <a:srgbClr val="7030A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costringe</a:t>
            </a:r>
            <a:r>
              <a:rPr lang="it-IT" sz="2500" b="0" dirty="0">
                <a:latin typeface="Franklin Gothic Demi" panose="020B0703020102020204" pitchFamily="34" charset="0"/>
              </a:rPr>
              <a:t> a </a:t>
            </a:r>
            <a:r>
              <a:rPr lang="it-IT" sz="2500" b="0" dirty="0">
                <a:effectLst>
                  <a:glow rad="38100">
                    <a:srgbClr val="FFFF00"/>
                  </a:glow>
                </a:effectLst>
                <a:latin typeface="Franklin Gothic Demi" panose="020B0703020102020204" pitchFamily="34" charset="0"/>
              </a:rPr>
              <a:t>fare</a:t>
            </a:r>
            <a:r>
              <a:rPr lang="it-IT" sz="2500" b="0" dirty="0">
                <a:latin typeface="Franklin Gothic Demi" panose="020B0703020102020204" pitchFamily="34" charset="0"/>
              </a:rPr>
              <a:t> </a:t>
            </a:r>
            <a:r>
              <a:rPr lang="it-IT" sz="2500" b="0" dirty="0">
                <a:effectLst>
                  <a:glow rad="38100">
                    <a:srgbClr val="FFFF00"/>
                  </a:glow>
                </a:effectLst>
                <a:latin typeface="Franklin Gothic Demi" panose="020B0703020102020204" pitchFamily="34" charset="0"/>
              </a:rPr>
              <a:t>l'impossibile</a:t>
            </a:r>
            <a:r>
              <a:rPr lang="it-IT" sz="2500" b="0" dirty="0">
                <a:latin typeface="Franklin Gothic Demi" panose="020B0703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6726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9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6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36" grpId="0"/>
      <p:bldP spid="46" grpId="0" uiExpand="1" build="p" animBg="1"/>
      <p:bldP spid="18" grpId="0" uiExpand="1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44319A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EE4B6FC7-1B23-F978-145F-C7974FFC5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9" y="5784497"/>
            <a:ext cx="377084" cy="533393"/>
          </a:xfrm>
          <a:prstGeom prst="rect">
            <a:avLst/>
          </a:prstGeom>
        </p:spPr>
      </p:pic>
      <p:sp>
        <p:nvSpPr>
          <p:cNvPr id="2" name="Rettangolo 5">
            <a:extLst>
              <a:ext uri="{FF2B5EF4-FFF2-40B4-BE49-F238E27FC236}">
                <a16:creationId xmlns:a16="http://schemas.microsoft.com/office/drawing/2014/main" id="{27E1E692-F789-3B65-C02B-C8F651F29B1A}"/>
              </a:ext>
            </a:extLst>
          </p:cNvPr>
          <p:cNvSpPr/>
          <p:nvPr/>
        </p:nvSpPr>
        <p:spPr>
          <a:xfrm flipH="1">
            <a:off x="-19959" y="-19336"/>
            <a:ext cx="2165759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FFBCBC">
                  <a:alpha val="42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98AF695C-99F6-7D0F-2842-D6224BAE3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86" y="5586108"/>
            <a:ext cx="3583629" cy="1191600"/>
          </a:xfrm>
          <a:prstGeom prst="rect">
            <a:avLst/>
          </a:prstGeom>
        </p:spPr>
      </p:pic>
      <p:sp>
        <p:nvSpPr>
          <p:cNvPr id="36" name="Rettangolo 35">
            <a:extLst>
              <a:ext uri="{FF2B5EF4-FFF2-40B4-BE49-F238E27FC236}">
                <a16:creationId xmlns:a16="http://schemas.microsoft.com/office/drawing/2014/main" id="{A21489B8-B83D-628D-6A20-77EF37C03C7D}"/>
              </a:ext>
            </a:extLst>
          </p:cNvPr>
          <p:cNvSpPr/>
          <p:nvPr/>
        </p:nvSpPr>
        <p:spPr>
          <a:xfrm>
            <a:off x="5967927" y="148192"/>
            <a:ext cx="39884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cap="none" spc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68000"/>
                    </a:prstClr>
                  </a:outerShdw>
                </a:effectLst>
                <a:latin typeface="American Captain Eternal" panose="02000503030000020004" pitchFamily="50" charset="0"/>
              </a:rPr>
              <a:t>Alex ZANARDI</a:t>
            </a:r>
          </a:p>
        </p:txBody>
      </p:sp>
      <p:pic>
        <p:nvPicPr>
          <p:cNvPr id="7" name="Immagine 6" descr="Immagine che contiene esterni, strada, persona, cemento&#10;&#10;Descrizione generata automaticamente">
            <a:extLst>
              <a:ext uri="{FF2B5EF4-FFF2-40B4-BE49-F238E27FC236}">
                <a16:creationId xmlns:a16="http://schemas.microsoft.com/office/drawing/2014/main" id="{1665E5C5-EF46-DADD-FD37-53514E3FF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36"/>
            <a:ext cx="4259029" cy="2383308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4266259" y="1644845"/>
            <a:ext cx="5515542" cy="731828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lIns="108000" tIns="108000" rIns="36000">
            <a:noAutofit/>
          </a:bodyPr>
          <a:lstStyle>
            <a:defPPr>
              <a:defRPr lang="en-US"/>
            </a:defPPr>
            <a:lvl1pPr marL="174625" indent="0" defTabSz="756026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Font typeface="Arial" panose="020B0604020202020204" pitchFamily="34" charset="0"/>
              <a:buNone/>
              <a:tabLst>
                <a:tab pos="447675" algn="l"/>
              </a:tabLst>
              <a:defRPr sz="2400" b="1">
                <a:latin typeface="Akko Rounded Pro Medium" panose="020B0603060303060303" pitchFamily="34" charset="0"/>
              </a:defRPr>
            </a:lvl1pPr>
            <a:lvl2pPr marL="567019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/>
            </a:lvl2pPr>
            <a:lvl3pPr marL="945032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/>
            </a:lvl3pPr>
            <a:lvl4pPr marL="1323045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4pPr>
            <a:lvl5pPr marL="1701058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5pPr>
            <a:lvl6pPr marL="2079071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6pPr>
            <a:lvl7pPr marL="2457084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7pPr>
            <a:lvl8pPr marL="2835097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8pPr>
            <a:lvl9pPr marL="3213110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9pPr>
          </a:lstStyle>
          <a:p>
            <a:pPr marL="0"/>
            <a:r>
              <a:rPr lang="it-IT" sz="2500" b="0" dirty="0">
                <a:latin typeface="Franklin Gothic Demi" panose="020B0703020102020204" pitchFamily="34" charset="0"/>
              </a:rPr>
              <a:t>Il </a:t>
            </a:r>
            <a:r>
              <a:rPr lang="it-IT" sz="2500" dirty="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  <a:latin typeface="Franklin Gothic Heavy" panose="020B0903020102020204" pitchFamily="34" charset="0"/>
              </a:rPr>
              <a:t>riscatto</a:t>
            </a:r>
            <a:r>
              <a:rPr lang="it-IT" sz="2500" b="0" dirty="0">
                <a:latin typeface="Franklin Gothic Demi" panose="020B0703020102020204" pitchFamily="34" charset="0"/>
              </a:rPr>
              <a:t>, </a:t>
            </a:r>
            <a:r>
              <a:rPr lang="it-IT" sz="2000" b="0" dirty="0">
                <a:latin typeface="Franklin Gothic Demi" panose="020B0703020102020204" pitchFamily="34" charset="0"/>
              </a:rPr>
              <a:t>spesso</a:t>
            </a:r>
            <a:r>
              <a:rPr lang="it-IT" sz="2500" b="0" dirty="0">
                <a:latin typeface="Franklin Gothic Demi" panose="020B0703020102020204" pitchFamily="34" charset="0"/>
              </a:rPr>
              <a:t>, </a:t>
            </a:r>
            <a:r>
              <a:rPr lang="it-IT" sz="25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nasce dalla caduta</a:t>
            </a:r>
            <a:r>
              <a:rPr lang="it-IT" sz="2500" b="0" dirty="0">
                <a:latin typeface="Franklin Gothic Demi" panose="020B0703020102020204" pitchFamily="34" charset="0"/>
              </a:rPr>
              <a:t>: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la </a:t>
            </a:r>
            <a:r>
              <a:rPr lang="it-IT" sz="2500" dirty="0">
                <a:latin typeface="Franklin Gothic Demi" panose="020B0703020102020204" pitchFamily="34" charset="0"/>
              </a:rPr>
              <a:t>calcola</a:t>
            </a:r>
            <a:r>
              <a:rPr lang="it-IT" sz="2500" b="0" dirty="0">
                <a:latin typeface="Franklin Gothic Demi" panose="020B0703020102020204" pitchFamily="34" charset="0"/>
              </a:rPr>
              <a:t>, ne </a:t>
            </a:r>
            <a:r>
              <a:rPr lang="it-IT" sz="2500" dirty="0">
                <a:latin typeface="Franklin Gothic Demi" panose="020B0703020102020204" pitchFamily="34" charset="0"/>
              </a:rPr>
              <a:t>ha bisogno</a:t>
            </a:r>
            <a:r>
              <a:rPr lang="it-IT" sz="2500" b="0" dirty="0">
                <a:latin typeface="Franklin Gothic Demi" panose="020B0703020102020204" pitchFamily="34" charset="0"/>
              </a:rPr>
              <a:t>, la </a:t>
            </a:r>
            <a:r>
              <a:rPr lang="it-IT" sz="2500" dirty="0">
                <a:latin typeface="Franklin Gothic Demi" panose="020B0703020102020204" pitchFamily="34" charset="0"/>
              </a:rPr>
              <a:t>cerca</a:t>
            </a:r>
            <a:r>
              <a:rPr lang="it-IT" sz="2500" b="0" dirty="0">
                <a:latin typeface="Franklin Gothic Demi" panose="020B0703020102020204" pitchFamily="34" charset="0"/>
              </a:rPr>
              <a:t>. </a:t>
            </a:r>
          </a:p>
          <a:p>
            <a:pPr marL="0"/>
            <a:endParaRPr lang="it-IT" sz="2500" b="0" dirty="0">
              <a:latin typeface="Franklin Gothic Demi" panose="020B0703020102020204" pitchFamily="34" charset="0"/>
            </a:endParaRPr>
          </a:p>
        </p:txBody>
      </p:sp>
      <p:pic>
        <p:nvPicPr>
          <p:cNvPr id="5" name="Immagine 4" descr="Immagine che contiene strada, esterni&#10;&#10;Descrizione generata automaticamente">
            <a:extLst>
              <a:ext uri="{FF2B5EF4-FFF2-40B4-BE49-F238E27FC236}">
                <a16:creationId xmlns:a16="http://schemas.microsoft.com/office/drawing/2014/main" id="{BB9A9A0E-7442-54B7-BF1A-A0E5E4B3A7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2" r="29385"/>
          <a:stretch/>
        </p:blipFill>
        <p:spPr>
          <a:xfrm>
            <a:off x="-58037" y="1869758"/>
            <a:ext cx="2117557" cy="3268293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754D99A-3AA2-457D-C4A0-52D53A2BEA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" b="3042"/>
          <a:stretch/>
        </p:blipFill>
        <p:spPr>
          <a:xfrm rot="10602985" flipH="1" flipV="1">
            <a:off x="-453819" y="3558800"/>
            <a:ext cx="3581899" cy="2181724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9FFCBD47-6683-8874-D62C-57AD96D48E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566" y="5121316"/>
            <a:ext cx="912273" cy="720000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9" name="Segnaposto testo 3">
            <a:extLst>
              <a:ext uri="{FF2B5EF4-FFF2-40B4-BE49-F238E27FC236}">
                <a16:creationId xmlns:a16="http://schemas.microsoft.com/office/drawing/2014/main" id="{C8C09600-A334-6D9C-B1CE-8EC1612C6F92}"/>
              </a:ext>
            </a:extLst>
          </p:cNvPr>
          <p:cNvSpPr txBox="1">
            <a:spLocks/>
          </p:cNvSpPr>
          <p:nvPr/>
        </p:nvSpPr>
        <p:spPr>
          <a:xfrm>
            <a:off x="3352040" y="2298727"/>
            <a:ext cx="6454794" cy="3753826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lIns="108000" tIns="108000" rIns="36000">
            <a:noAutofit/>
          </a:bodyPr>
          <a:lstStyle>
            <a:defPPr>
              <a:defRPr lang="en-US"/>
            </a:defPPr>
            <a:lvl1pPr marL="174625" indent="0" defTabSz="756026">
              <a:lnSpc>
                <a:spcPts val="2389"/>
              </a:lnSpc>
              <a:spcBef>
                <a:spcPts val="300"/>
              </a:spcBef>
              <a:buClr>
                <a:srgbClr val="FF0000"/>
              </a:buClr>
              <a:buFont typeface="Arial" panose="020B0604020202020204" pitchFamily="34" charset="0"/>
              <a:buNone/>
              <a:tabLst>
                <a:tab pos="447675" algn="l"/>
              </a:tabLst>
              <a:defRPr sz="2400" b="1">
                <a:latin typeface="Akko Rounded Pro Medium" panose="020B0603060303060303" pitchFamily="34" charset="0"/>
              </a:defRPr>
            </a:lvl1pPr>
            <a:lvl2pPr marL="567019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/>
            </a:lvl2pPr>
            <a:lvl3pPr marL="945032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/>
            </a:lvl3pPr>
            <a:lvl4pPr marL="1323045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4pPr>
            <a:lvl5pPr marL="1701058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5pPr>
            <a:lvl6pPr marL="2079071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6pPr>
            <a:lvl7pPr marL="2457084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7pPr>
            <a:lvl8pPr marL="2835097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8pPr>
            <a:lvl9pPr marL="3213110" indent="-189006" defTabSz="756026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/>
            </a:lvl9pPr>
          </a:lstStyle>
          <a:p>
            <a:pPr marL="0"/>
            <a:r>
              <a:rPr lang="it-IT" sz="2500" dirty="0">
                <a:solidFill>
                  <a:srgbClr val="0A9017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I segreti del successo </a:t>
            </a:r>
            <a:r>
              <a:rPr lang="it-IT" sz="2500" b="0" dirty="0">
                <a:latin typeface="Franklin Gothic Demi" panose="020B0703020102020204" pitchFamily="34" charset="0"/>
              </a:rPr>
              <a:t>sono rimasti gli stessi: </a:t>
            </a:r>
            <a:r>
              <a:rPr lang="it-IT" sz="25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cominciare</a:t>
            </a:r>
            <a:r>
              <a:rPr lang="it-IT" sz="2500" b="0" dirty="0">
                <a:latin typeface="Franklin Gothic Demi" panose="020B0703020102020204" pitchFamily="34" charset="0"/>
              </a:rPr>
              <a:t>, </a:t>
            </a:r>
            <a:r>
              <a:rPr lang="it-IT" sz="25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finire</a:t>
            </a:r>
            <a:r>
              <a:rPr lang="it-IT" sz="2500" b="0" dirty="0">
                <a:latin typeface="Franklin Gothic Demi" panose="020B0703020102020204" pitchFamily="34" charset="0"/>
              </a:rPr>
              <a:t>. </a:t>
            </a:r>
          </a:p>
          <a:p>
            <a:pPr marL="0"/>
            <a:r>
              <a:rPr lang="it-IT" sz="2500" b="0" dirty="0">
                <a:solidFill>
                  <a:srgbClr val="7030A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In mezzo </a:t>
            </a:r>
            <a:r>
              <a:rPr lang="it-IT" sz="2500" b="0" dirty="0">
                <a:latin typeface="Franklin Gothic Demi" panose="020B0703020102020204" pitchFamily="34" charset="0"/>
              </a:rPr>
              <a:t>vi è nascosto </a:t>
            </a:r>
            <a:r>
              <a:rPr lang="it-IT" sz="2500" dirty="0">
                <a:solidFill>
                  <a:srgbClr val="C0000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un perché</a:t>
            </a:r>
            <a:r>
              <a:rPr lang="it-IT" sz="2500" b="0" dirty="0">
                <a:latin typeface="Franklin Gothic Demi" panose="020B0703020102020204" pitchFamily="34" charset="0"/>
              </a:rPr>
              <a:t>.</a:t>
            </a:r>
          </a:p>
          <a:p>
            <a:pPr marL="0"/>
            <a:r>
              <a:rPr lang="it-IT" sz="2500" b="0" dirty="0">
                <a:solidFill>
                  <a:srgbClr val="002060"/>
                </a:solidFill>
                <a:latin typeface="Franklin Gothic Demi" panose="020B0703020102020204" pitchFamily="34" charset="0"/>
              </a:rPr>
              <a:t>"Quando mi sono risvegliato senza gambe </a:t>
            </a:r>
            <a:br>
              <a:rPr lang="it-IT" sz="2500" b="0" dirty="0">
                <a:solidFill>
                  <a:srgbClr val="002060"/>
                </a:solidFill>
                <a:latin typeface="Franklin Gothic Demi" panose="020B0703020102020204" pitchFamily="34" charset="0"/>
              </a:rPr>
            </a:br>
            <a:r>
              <a:rPr lang="it-IT" sz="2500" b="0" dirty="0">
                <a:solidFill>
                  <a:srgbClr val="002060"/>
                </a:solidFill>
                <a:latin typeface="Franklin Gothic Demi" panose="020B0703020102020204" pitchFamily="34" charset="0"/>
              </a:rPr>
              <a:t>— raccontò Zanardi — </a:t>
            </a:r>
          </a:p>
          <a:p>
            <a:pPr marL="0"/>
            <a:r>
              <a:rPr lang="it-IT" sz="2000" dirty="0"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►</a:t>
            </a:r>
            <a:r>
              <a:rPr lang="it-IT" sz="2500" dirty="0">
                <a:solidFill>
                  <a:srgbClr val="0A9017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 ho guardato la metà che era rimasta, </a:t>
            </a:r>
          </a:p>
          <a:p>
            <a:pPr marL="0">
              <a:tabLst>
                <a:tab pos="355600" algn="l"/>
              </a:tabLst>
            </a:pPr>
            <a:r>
              <a:rPr lang="it-IT" sz="2500" b="0" dirty="0">
                <a:latin typeface="Franklin Gothic Demi" panose="020B0703020102020204" pitchFamily="34" charset="0"/>
              </a:rPr>
              <a:t>	non la </a:t>
            </a:r>
            <a:r>
              <a:rPr lang="it-IT" sz="2500" dirty="0">
                <a:latin typeface="Franklin Gothic Demi" panose="020B0703020102020204" pitchFamily="34" charset="0"/>
              </a:rPr>
              <a:t>metà</a:t>
            </a:r>
            <a:r>
              <a:rPr lang="it-IT" sz="2500" b="0" dirty="0">
                <a:latin typeface="Franklin Gothic Demi" panose="020B0703020102020204" pitchFamily="34" charset="0"/>
              </a:rPr>
              <a:t> ch'era </a:t>
            </a:r>
            <a:r>
              <a:rPr lang="it-IT" sz="2500" dirty="0">
                <a:latin typeface="Franklin Gothic Demi" panose="020B0703020102020204" pitchFamily="34" charset="0"/>
              </a:rPr>
              <a:t>andata persa</a:t>
            </a:r>
            <a:r>
              <a:rPr lang="it-IT" sz="2500" b="0" dirty="0">
                <a:latin typeface="Franklin Gothic Demi" panose="020B0703020102020204" pitchFamily="34" charset="0"/>
              </a:rPr>
              <a:t>".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	</a:t>
            </a:r>
            <a:r>
              <a:rPr lang="it-IT" sz="2500" b="0" i="1" dirty="0">
                <a:solidFill>
                  <a:srgbClr val="7030A0"/>
                </a:solidFill>
                <a:latin typeface="Franklin Gothic Demi" panose="020B0703020102020204" pitchFamily="34" charset="0"/>
              </a:rPr>
              <a:t>Non era una battuta. </a:t>
            </a:r>
          </a:p>
          <a:p>
            <a:pPr marL="0"/>
            <a:r>
              <a:rPr lang="it-IT" sz="2500" b="0" dirty="0">
                <a:latin typeface="Franklin Gothic Demi" panose="020B0703020102020204" pitchFamily="34" charset="0"/>
              </a:rPr>
              <a:t>Per </a:t>
            </a:r>
            <a:r>
              <a:rPr lang="it-IT" sz="2500" b="0" dirty="0">
                <a:effectLst>
                  <a:glow rad="38100">
                    <a:srgbClr val="FFFF00"/>
                  </a:glow>
                </a:effectLst>
                <a:latin typeface="Franklin Gothic Demi" panose="020B0703020102020204" pitchFamily="34" charset="0"/>
              </a:rPr>
              <a:t>Francesco</a:t>
            </a:r>
            <a:r>
              <a:rPr lang="it-IT" sz="2500" b="0" dirty="0">
                <a:latin typeface="Franklin Gothic Demi" panose="020B0703020102020204" pitchFamily="34" charset="0"/>
              </a:rPr>
              <a:t>, però,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non basta inneggiare al riscatto. </a:t>
            </a:r>
            <a:br>
              <a:rPr lang="it-IT" sz="2500" b="0" dirty="0">
                <a:latin typeface="Franklin Gothic Demi" panose="020B0703020102020204" pitchFamily="34" charset="0"/>
              </a:rPr>
            </a:br>
            <a:r>
              <a:rPr lang="it-IT" sz="2500" b="0" dirty="0">
                <a:latin typeface="Franklin Gothic Demi" panose="020B0703020102020204" pitchFamily="34" charset="0"/>
              </a:rPr>
              <a:t>Urge sapere </a:t>
            </a:r>
            <a:r>
              <a:rPr lang="it-IT" sz="2500" b="0" dirty="0">
                <a:solidFill>
                  <a:srgbClr val="7030A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offrire</a:t>
            </a:r>
            <a:r>
              <a:rPr lang="it-IT" sz="2000" b="0" dirty="0">
                <a:latin typeface="Franklin Gothic Demi" panose="020B0703020102020204" pitchFamily="34" charset="0"/>
              </a:rPr>
              <a:t> ►</a:t>
            </a:r>
            <a:r>
              <a:rPr lang="it-IT" sz="2500" dirty="0">
                <a:solidFill>
                  <a:srgbClr val="C0000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possibilità di riscatto</a:t>
            </a:r>
            <a:r>
              <a:rPr lang="it-IT" sz="2500" b="0" dirty="0">
                <a:latin typeface="Franklin Gothic Demi" panose="020B07030201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83253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9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36" grpId="0"/>
      <p:bldP spid="46" grpId="0" uiExpand="1" build="p" animBg="1"/>
      <p:bldP spid="19" grpId="0" uiExpand="1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300124CF-3497-3E66-7567-1E720E2D6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3" b="35294"/>
          <a:stretch/>
        </p:blipFill>
        <p:spPr>
          <a:xfrm flipV="1">
            <a:off x="489473" y="4155057"/>
            <a:ext cx="4668315" cy="2217168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0C8EC4FE-1F59-42EC-D475-4FF94D652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1" b="36208"/>
          <a:stretch/>
        </p:blipFill>
        <p:spPr>
          <a:xfrm flipH="1" flipV="1">
            <a:off x="5089318" y="4094673"/>
            <a:ext cx="4668315" cy="2277552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72D23DAF-C6C7-2A75-9DD7-9EBE6C0AD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94"/>
          <a:stretch/>
        </p:blipFill>
        <p:spPr>
          <a:xfrm>
            <a:off x="500973" y="-118117"/>
            <a:ext cx="4668315" cy="4276050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2D92454E-6B0B-38FC-4734-63DA69DC31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08"/>
          <a:stretch/>
        </p:blipFill>
        <p:spPr>
          <a:xfrm flipH="1">
            <a:off x="5100822" y="-118118"/>
            <a:ext cx="4668315" cy="421566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6304997-FB57-B3CD-A968-22201CF8F8C0}"/>
              </a:ext>
            </a:extLst>
          </p:cNvPr>
          <p:cNvSpPr/>
          <p:nvPr/>
        </p:nvSpPr>
        <p:spPr>
          <a:xfrm>
            <a:off x="1289933" y="872121"/>
            <a:ext cx="7691765" cy="5383992"/>
          </a:xfrm>
          <a:prstGeom prst="rect">
            <a:avLst/>
          </a:prstGeom>
          <a:solidFill>
            <a:srgbClr val="FFFF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602862" algn="l"/>
              </a:tabLst>
            </a:pPr>
            <a:endParaRPr lang="it-IT" sz="1867" dirty="0"/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AF8128D4-EE03-BC5F-4ED3-D8817C7496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84" b="92965" l="9483" r="95690">
                        <a14:foregroundMark x1="13793" y1="89447" x2="62644" y2="88191"/>
                        <a14:foregroundMark x1="62644" y1="88191" x2="88793" y2="91457"/>
                        <a14:foregroundMark x1="88793" y1="91457" x2="23851" y2="92965"/>
                        <a14:foregroundMark x1="23851" y1="92965" x2="23276" y2="89698"/>
                        <a14:foregroundMark x1="95690" y1="92211" x2="93391" y2="89950"/>
                        <a14:foregroundMark x1="52011" y1="6784" x2="50575" y2="1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367" y="945524"/>
            <a:ext cx="2599513" cy="2965761"/>
          </a:xfrm>
          <a:prstGeom prst="rect">
            <a:avLst/>
          </a:prstGeom>
        </p:spPr>
      </p:pic>
      <p:sp>
        <p:nvSpPr>
          <p:cNvPr id="12" name="Segnaposto contenuto 11">
            <a:extLst>
              <a:ext uri="{FF2B5EF4-FFF2-40B4-BE49-F238E27FC236}">
                <a16:creationId xmlns:a16="http://schemas.microsoft.com/office/drawing/2014/main" id="{73A26585-9C3B-1FB8-BEFD-C74F5B3D9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8102" y="1285737"/>
            <a:ext cx="5446914" cy="484585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>
              <a:buNone/>
            </a:pPr>
            <a:r>
              <a:rPr lang="it-IT" sz="3734" i="1" spc="104" dirty="0">
                <a:solidFill>
                  <a:srgbClr val="2F6BD7"/>
                </a:solidFill>
                <a:latin typeface="Cooper Md BT" panose="0208060305030B020404" pitchFamily="18" charset="0"/>
              </a:rPr>
              <a:t>Angelo di Dio</a:t>
            </a:r>
            <a:br>
              <a:rPr lang="it-IT" sz="3734" i="1" spc="104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734" i="1" spc="104" dirty="0">
                <a:solidFill>
                  <a:srgbClr val="2F6BD7"/>
                </a:solidFill>
                <a:latin typeface="Cooper Md BT" panose="0208060305030B020404" pitchFamily="18" charset="0"/>
              </a:rPr>
              <a:t>che sei il mio custode</a:t>
            </a:r>
            <a:br>
              <a:rPr lang="it-IT" sz="3734" i="1" spc="104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734" i="1" spc="104" dirty="0">
                <a:solidFill>
                  <a:srgbClr val="2F6BD7"/>
                </a:solidFill>
                <a:latin typeface="Cooper Md BT" panose="0208060305030B020404" pitchFamily="18" charset="0"/>
              </a:rPr>
              <a:t>illumina,</a:t>
            </a:r>
            <a:br>
              <a:rPr lang="it-IT" sz="3734" i="1" spc="104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734" i="1" spc="104" dirty="0">
                <a:solidFill>
                  <a:srgbClr val="2F6BD7"/>
                </a:solidFill>
                <a:latin typeface="Cooper Md BT" panose="0208060305030B020404" pitchFamily="18" charset="0"/>
              </a:rPr>
              <a:t>custodisci,</a:t>
            </a:r>
            <a:br>
              <a:rPr lang="it-IT" sz="3734" i="1" spc="104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734" i="1" spc="104" dirty="0">
                <a:solidFill>
                  <a:srgbClr val="2F6BD7"/>
                </a:solidFill>
                <a:latin typeface="Cooper Md BT" panose="0208060305030B020404" pitchFamily="18" charset="0"/>
              </a:rPr>
              <a:t>reggi e</a:t>
            </a:r>
            <a:br>
              <a:rPr lang="it-IT" sz="3734" i="1" spc="104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734" i="1" spc="104" dirty="0">
                <a:solidFill>
                  <a:srgbClr val="2F6BD7"/>
                </a:solidFill>
                <a:latin typeface="Cooper Md BT" panose="0208060305030B020404" pitchFamily="18" charset="0"/>
              </a:rPr>
              <a:t>governa me,</a:t>
            </a:r>
            <a:br>
              <a:rPr lang="it-IT" sz="3734" i="1" spc="104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734" i="1" spc="104" dirty="0">
                <a:solidFill>
                  <a:srgbClr val="2F6BD7"/>
                </a:solidFill>
                <a:latin typeface="Cooper Md BT" panose="0208060305030B020404" pitchFamily="18" charset="0"/>
              </a:rPr>
              <a:t>che ti fui affidato</a:t>
            </a:r>
            <a:br>
              <a:rPr lang="it-IT" sz="3734" i="1" spc="104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734" i="1" spc="104" dirty="0">
                <a:solidFill>
                  <a:srgbClr val="2F6BD7"/>
                </a:solidFill>
                <a:latin typeface="Cooper Md BT" panose="0208060305030B020404" pitchFamily="18" charset="0"/>
              </a:rPr>
              <a:t>dalla pietà celeste.</a:t>
            </a:r>
            <a:br>
              <a:rPr lang="it-IT" sz="3734" i="1" spc="104" dirty="0">
                <a:solidFill>
                  <a:srgbClr val="2F6BD7"/>
                </a:solidFill>
                <a:latin typeface="Cooper Md BT" panose="0208060305030B020404" pitchFamily="18" charset="0"/>
              </a:rPr>
            </a:br>
            <a:r>
              <a:rPr lang="it-IT" sz="3734" i="1" spc="104" dirty="0">
                <a:solidFill>
                  <a:srgbClr val="2F6BD7"/>
                </a:solidFill>
                <a:latin typeface="Cooper Md BT" panose="0208060305030B020404" pitchFamily="18" charset="0"/>
              </a:rPr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164139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E060324C-8EF1-C05C-C314-76E53EE50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330" y="-184768"/>
            <a:ext cx="5689799" cy="663596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1B8AC89-BC9A-277C-B22A-7169C989F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483" y="-118119"/>
            <a:ext cx="3510576" cy="6635968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CBB4F98-650C-4235-21E1-011FC5DDA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6564" y="1383354"/>
            <a:ext cx="5520509" cy="4958067"/>
          </a:xfrm>
        </p:spPr>
        <p:txBody>
          <a:bodyPr>
            <a:noAutofit/>
          </a:bodyPr>
          <a:lstStyle/>
          <a:p>
            <a:pPr>
              <a:lnSpc>
                <a:spcPts val="2489"/>
              </a:lnSpc>
            </a:pPr>
            <a:r>
              <a:rPr lang="it-IT" sz="3319" dirty="0">
                <a:solidFill>
                  <a:srgbClr val="002060"/>
                </a:solidFill>
                <a:latin typeface="Franklin Gothic Heavy" panose="020B0903020102020204" pitchFamily="34" charset="0"/>
              </a:rPr>
              <a:t>Sotto la tua protezione</a:t>
            </a:r>
          </a:p>
          <a:p>
            <a:pPr>
              <a:lnSpc>
                <a:spcPts val="2489"/>
              </a:lnSpc>
            </a:pPr>
            <a:r>
              <a:rPr lang="it-IT" sz="3319" dirty="0">
                <a:solidFill>
                  <a:srgbClr val="002060"/>
                </a:solidFill>
                <a:latin typeface="Franklin Gothic Heavy" panose="020B0903020102020204" pitchFamily="34" charset="0"/>
              </a:rPr>
              <a:t>cerchiamo rifugio,</a:t>
            </a:r>
          </a:p>
          <a:p>
            <a:pPr>
              <a:lnSpc>
                <a:spcPts val="2489"/>
              </a:lnSpc>
            </a:pPr>
            <a:r>
              <a:rPr lang="it-IT" sz="3319" spc="156" dirty="0">
                <a:ln w="19050">
                  <a:solidFill>
                    <a:srgbClr val="0070C0"/>
                  </a:solidFill>
                </a:ln>
                <a:gradFill>
                  <a:gsLst>
                    <a:gs pos="40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75DBFF"/>
                    </a:gs>
                  </a:gsLst>
                  <a:lin ang="5400000" scaled="0"/>
                </a:gradFill>
                <a:latin typeface="Franklin Gothic Heavy" panose="020B0903020102020204" pitchFamily="34" charset="0"/>
              </a:rPr>
              <a:t>Santa Madre di Dio:</a:t>
            </a:r>
          </a:p>
          <a:p>
            <a:pPr>
              <a:lnSpc>
                <a:spcPts val="2489"/>
              </a:lnSpc>
              <a:spcBef>
                <a:spcPts val="1556"/>
              </a:spcBef>
            </a:pPr>
            <a:r>
              <a:rPr lang="it-IT" sz="3319" dirty="0">
                <a:solidFill>
                  <a:srgbClr val="7030A0"/>
                </a:solidFill>
                <a:latin typeface="Franklin Gothic Heavy" panose="020B0903020102020204" pitchFamily="34" charset="0"/>
              </a:rPr>
              <a:t>non disprezzare </a:t>
            </a:r>
          </a:p>
          <a:p>
            <a:pPr>
              <a:lnSpc>
                <a:spcPts val="2489"/>
              </a:lnSpc>
            </a:pPr>
            <a:r>
              <a:rPr lang="it-IT" sz="3319" dirty="0">
                <a:solidFill>
                  <a:srgbClr val="7030A0"/>
                </a:solidFill>
                <a:latin typeface="Franklin Gothic Heavy" panose="020B0903020102020204" pitchFamily="34" charset="0"/>
              </a:rPr>
              <a:t>le suppliche di noi </a:t>
            </a:r>
          </a:p>
          <a:p>
            <a:pPr>
              <a:lnSpc>
                <a:spcPts val="2489"/>
              </a:lnSpc>
            </a:pPr>
            <a:r>
              <a:rPr lang="it-IT" sz="3319" dirty="0">
                <a:solidFill>
                  <a:srgbClr val="7030A0"/>
                </a:solidFill>
                <a:latin typeface="Franklin Gothic Heavy" panose="020B0903020102020204" pitchFamily="34" charset="0"/>
              </a:rPr>
              <a:t>che siamo nella prova,</a:t>
            </a:r>
          </a:p>
          <a:p>
            <a:pPr>
              <a:lnSpc>
                <a:spcPts val="2489"/>
              </a:lnSpc>
              <a:spcBef>
                <a:spcPts val="1556"/>
              </a:spcBef>
            </a:pPr>
            <a:r>
              <a:rPr lang="it-IT" sz="3319" dirty="0">
                <a:solidFill>
                  <a:srgbClr val="C00000"/>
                </a:solidFill>
                <a:latin typeface="Franklin Gothic Heavy" panose="020B0903020102020204" pitchFamily="34" charset="0"/>
              </a:rPr>
              <a:t>ma liberaci </a:t>
            </a:r>
          </a:p>
          <a:p>
            <a:pPr>
              <a:lnSpc>
                <a:spcPts val="2489"/>
              </a:lnSpc>
            </a:pPr>
            <a:r>
              <a:rPr lang="it-IT" sz="3319" dirty="0">
                <a:solidFill>
                  <a:srgbClr val="C00000"/>
                </a:solidFill>
                <a:latin typeface="Franklin Gothic Heavy" panose="020B0903020102020204" pitchFamily="34" charset="0"/>
              </a:rPr>
              <a:t>da ogni pericolo,</a:t>
            </a:r>
          </a:p>
          <a:p>
            <a:pPr>
              <a:lnSpc>
                <a:spcPts val="2489"/>
              </a:lnSpc>
            </a:pPr>
            <a:r>
              <a:rPr lang="it-IT" sz="3319" spc="156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o Vergine gloriosa </a:t>
            </a:r>
          </a:p>
          <a:p>
            <a:pPr>
              <a:lnSpc>
                <a:spcPts val="2489"/>
              </a:lnSpc>
            </a:pPr>
            <a:r>
              <a:rPr lang="it-IT" sz="3319" spc="156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e benedetta.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E6E12D7-7238-8C2C-2A87-0E90A6E72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2965" y="5801525"/>
            <a:ext cx="377084" cy="53339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68B52A2-597B-F571-DDF8-459FC31B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6" y="454098"/>
            <a:ext cx="3606797" cy="671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9B5C8E9-E2BD-DE59-BDE8-DD6D824387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88" t="422" r="36026" b="7101"/>
          <a:stretch/>
        </p:blipFill>
        <p:spPr>
          <a:xfrm>
            <a:off x="124947" y="13272"/>
            <a:ext cx="3481266" cy="6373185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22673368-19D8-FDDB-0CAC-6C9F9C81C917}"/>
              </a:ext>
            </a:extLst>
          </p:cNvPr>
          <p:cNvSpPr txBox="1">
            <a:spLocks/>
          </p:cNvSpPr>
          <p:nvPr/>
        </p:nvSpPr>
        <p:spPr>
          <a:xfrm>
            <a:off x="4024782" y="78015"/>
            <a:ext cx="5744369" cy="75216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DD5FF">
                  <a:alpha val="68000"/>
                </a:srgbClr>
              </a:gs>
              <a:gs pos="48000">
                <a:schemeClr val="bg1">
                  <a:alpha val="79000"/>
                </a:schemeClr>
              </a:gs>
              <a:gs pos="96000">
                <a:srgbClr val="53D2FF">
                  <a:alpha val="61000"/>
                </a:srgbClr>
              </a:gs>
            </a:gsLst>
            <a:lin ang="162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37335" tIns="74669" rIns="37335" bIns="37634" rtlCol="0" anchor="ctr">
            <a:no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7"/>
              </a:spcBef>
            </a:pPr>
            <a:r>
              <a:rPr lang="it-IT" sz="4148" spc="-156" dirty="0">
                <a:ln w="19050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S</a:t>
            </a:r>
            <a:r>
              <a:rPr lang="it-IT" sz="3319" spc="-156" dirty="0">
                <a:ln w="19050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UB </a:t>
            </a:r>
            <a:r>
              <a:rPr lang="it-IT" sz="4148" spc="-156" dirty="0">
                <a:ln w="19050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T</a:t>
            </a:r>
            <a:r>
              <a:rPr lang="it-IT" sz="3319" spc="-156" dirty="0">
                <a:ln w="19050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UUM </a:t>
            </a:r>
            <a:r>
              <a:rPr lang="it-IT" sz="4148" spc="-156" dirty="0">
                <a:ln w="19050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P</a:t>
            </a:r>
            <a:r>
              <a:rPr lang="it-IT" sz="3319" spc="-156" dirty="0">
                <a:ln w="19050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RAESIDIUM</a:t>
            </a:r>
          </a:p>
        </p:txBody>
      </p:sp>
    </p:spTree>
    <p:extLst>
      <p:ext uri="{BB962C8B-B14F-4D97-AF65-F5344CB8AC3E}">
        <p14:creationId xmlns:p14="http://schemas.microsoft.com/office/powerpoint/2010/main" val="69297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5C18207C-525B-00E8-9C2C-D56592109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385" y="-118119"/>
            <a:ext cx="6356426" cy="6635968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9E0E6310-1C93-E660-3C5B-9402D7CB0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21" b="31680"/>
          <a:stretch/>
        </p:blipFill>
        <p:spPr>
          <a:xfrm>
            <a:off x="298813" y="-122233"/>
            <a:ext cx="2864453" cy="4367840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C54482A9-DF81-58B8-B5F8-5C52CDBC82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" t="66676" r="50587"/>
          <a:stretch/>
        </p:blipFill>
        <p:spPr>
          <a:xfrm>
            <a:off x="298813" y="4245606"/>
            <a:ext cx="2864453" cy="224473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59940E4-5C59-7DF9-2094-34FBEC093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619" y="56656"/>
            <a:ext cx="6202655" cy="782030"/>
          </a:xfrm>
        </p:spPr>
        <p:txBody>
          <a:bodyPr>
            <a:normAutofit/>
          </a:bodyPr>
          <a:lstStyle/>
          <a:p>
            <a:r>
              <a:rPr lang="it-IT" sz="4148" b="1" dirty="0">
                <a:ln w="38100">
                  <a:solidFill>
                    <a:schemeClr val="bg1"/>
                  </a:solidFill>
                </a:ln>
                <a:noFill/>
                <a:effectLst>
                  <a:glow rad="63500">
                    <a:srgbClr val="FFFF00">
                      <a:alpha val="73000"/>
                    </a:srgbClr>
                  </a:glow>
                </a:effectLst>
                <a:latin typeface="Cooper Black" panose="0208090404030B020404" pitchFamily="18" charset="0"/>
              </a:rPr>
              <a:t>P</a:t>
            </a:r>
            <a:r>
              <a:rPr lang="it-IT" b="1" dirty="0">
                <a:ln w="38100">
                  <a:solidFill>
                    <a:schemeClr val="bg1"/>
                  </a:solidFill>
                </a:ln>
                <a:noFill/>
                <a:effectLst>
                  <a:glow rad="63500">
                    <a:srgbClr val="FFFF00">
                      <a:alpha val="73000"/>
                    </a:srgbClr>
                  </a:glow>
                </a:effectLst>
                <a:latin typeface="Cooper Black" panose="0208090404030B020404" pitchFamily="18" charset="0"/>
              </a:rPr>
              <a:t>REGHIERA A </a:t>
            </a:r>
            <a:r>
              <a:rPr lang="it-IT" sz="4148" b="1" dirty="0">
                <a:ln w="38100">
                  <a:solidFill>
                    <a:schemeClr val="bg1"/>
                  </a:solidFill>
                </a:ln>
                <a:noFill/>
                <a:effectLst>
                  <a:glow rad="63500">
                    <a:srgbClr val="FFFF00">
                      <a:alpha val="73000"/>
                    </a:srgbClr>
                  </a:glow>
                </a:effectLst>
                <a:latin typeface="Cooper Black" panose="0208090404030B020404" pitchFamily="18" charset="0"/>
              </a:rPr>
              <a:t>D</a:t>
            </a:r>
            <a:r>
              <a:rPr lang="it-IT" b="1" dirty="0">
                <a:ln w="38100">
                  <a:solidFill>
                    <a:schemeClr val="bg1"/>
                  </a:solidFill>
                </a:ln>
                <a:noFill/>
                <a:effectLst>
                  <a:glow rad="63500">
                    <a:srgbClr val="FFFF00">
                      <a:alpha val="73000"/>
                    </a:srgbClr>
                  </a:glow>
                </a:effectLst>
                <a:latin typeface="Cooper Black" panose="0208090404030B020404" pitchFamily="18" charset="0"/>
              </a:rPr>
              <a:t>ON </a:t>
            </a:r>
            <a:r>
              <a:rPr lang="it-IT" sz="4563" b="1" dirty="0">
                <a:ln w="38100">
                  <a:solidFill>
                    <a:schemeClr val="bg1"/>
                  </a:solidFill>
                </a:ln>
                <a:noFill/>
                <a:effectLst>
                  <a:glow rad="63500">
                    <a:srgbClr val="FFFF00">
                      <a:alpha val="73000"/>
                    </a:srgbClr>
                  </a:glow>
                </a:effectLst>
                <a:latin typeface="Cooper Black" panose="0208090404030B020404" pitchFamily="18" charset="0"/>
              </a:rPr>
              <a:t>B</a:t>
            </a:r>
            <a:r>
              <a:rPr lang="it-IT" b="1" dirty="0">
                <a:ln w="38100">
                  <a:solidFill>
                    <a:schemeClr val="bg1"/>
                  </a:solidFill>
                </a:ln>
                <a:noFill/>
                <a:effectLst>
                  <a:glow rad="63500">
                    <a:srgbClr val="FFFF00">
                      <a:alpha val="73000"/>
                    </a:srgbClr>
                  </a:glow>
                </a:effectLst>
                <a:latin typeface="Cooper Black" panose="0208090404030B020404" pitchFamily="18" charset="0"/>
              </a:rPr>
              <a:t>OSCO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CBB4F98-650C-4235-21E1-011FC5DDA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33983" y="1637644"/>
            <a:ext cx="6047831" cy="4756950"/>
          </a:xfrm>
        </p:spPr>
        <p:txBody>
          <a:bodyPr>
            <a:normAutofit/>
          </a:bodyPr>
          <a:lstStyle/>
          <a:p>
            <a:pPr>
              <a:lnSpc>
                <a:spcPts val="2697"/>
              </a:lnSpc>
            </a:pPr>
            <a:r>
              <a:rPr lang="it-IT" sz="4563" dirty="0">
                <a:solidFill>
                  <a:srgbClr val="002060"/>
                </a:solidFill>
                <a:latin typeface="Franklin Gothic Heavy" panose="020B0903020102020204" pitchFamily="34" charset="0"/>
              </a:rPr>
              <a:t>O</a:t>
            </a:r>
            <a:r>
              <a:rPr lang="it-IT" sz="3319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Padre e Maestro</a:t>
            </a:r>
          </a:p>
          <a:p>
            <a:pPr>
              <a:lnSpc>
                <a:spcPts val="2697"/>
              </a:lnSpc>
            </a:pPr>
            <a:r>
              <a:rPr lang="it-IT" sz="3319" dirty="0">
                <a:solidFill>
                  <a:srgbClr val="002060"/>
                </a:solidFill>
                <a:latin typeface="Franklin Gothic Heavy" panose="020B0903020102020204" pitchFamily="34" charset="0"/>
              </a:rPr>
              <a:t>della gioventù</a:t>
            </a:r>
          </a:p>
          <a:p>
            <a:pPr>
              <a:lnSpc>
                <a:spcPts val="2697"/>
              </a:lnSpc>
            </a:pPr>
            <a:r>
              <a:rPr lang="it-IT" sz="3319" dirty="0">
                <a:solidFill>
                  <a:srgbClr val="002060"/>
                </a:solidFill>
                <a:latin typeface="Franklin Gothic Heavy" panose="020B0903020102020204" pitchFamily="34" charset="0"/>
              </a:rPr>
              <a:t>San Giovanni Bosco,</a:t>
            </a:r>
          </a:p>
          <a:p>
            <a:pPr>
              <a:lnSpc>
                <a:spcPts val="2697"/>
              </a:lnSpc>
              <a:spcBef>
                <a:spcPts val="2074"/>
              </a:spcBef>
            </a:pPr>
            <a:r>
              <a:rPr lang="it-IT" sz="3319" dirty="0">
                <a:solidFill>
                  <a:srgbClr val="C00000"/>
                </a:solidFill>
                <a:latin typeface="Franklin Gothic Heavy" panose="020B0903020102020204" pitchFamily="34" charset="0"/>
              </a:rPr>
              <a:t>che tanto lavorasti</a:t>
            </a:r>
          </a:p>
          <a:p>
            <a:pPr>
              <a:lnSpc>
                <a:spcPts val="2697"/>
              </a:lnSpc>
            </a:pPr>
            <a:r>
              <a:rPr lang="it-IT" sz="3319" dirty="0">
                <a:solidFill>
                  <a:srgbClr val="C00000"/>
                </a:solidFill>
                <a:latin typeface="Franklin Gothic Heavy" panose="020B0903020102020204" pitchFamily="34" charset="0"/>
              </a:rPr>
              <a:t>per la salvezza delle anime,</a:t>
            </a:r>
          </a:p>
          <a:p>
            <a:pPr>
              <a:lnSpc>
                <a:spcPts val="2697"/>
              </a:lnSpc>
              <a:spcBef>
                <a:spcPts val="2074"/>
              </a:spcBef>
            </a:pPr>
            <a:r>
              <a:rPr lang="it-IT" sz="3319" dirty="0">
                <a:solidFill>
                  <a:srgbClr val="008E40"/>
                </a:solidFill>
                <a:latin typeface="Franklin Gothic Heavy" panose="020B0903020102020204" pitchFamily="34" charset="0"/>
              </a:rPr>
              <a:t>sii nostra guida </a:t>
            </a:r>
          </a:p>
          <a:p>
            <a:pPr>
              <a:lnSpc>
                <a:spcPts val="2697"/>
              </a:lnSpc>
            </a:pPr>
            <a:r>
              <a:rPr lang="it-IT" sz="3319" dirty="0">
                <a:solidFill>
                  <a:srgbClr val="008E40"/>
                </a:solidFill>
                <a:latin typeface="Franklin Gothic Heavy" panose="020B0903020102020204" pitchFamily="34" charset="0"/>
              </a:rPr>
              <a:t>nel cercare </a:t>
            </a:r>
          </a:p>
          <a:p>
            <a:pPr>
              <a:lnSpc>
                <a:spcPts val="2697"/>
              </a:lnSpc>
            </a:pPr>
            <a:r>
              <a:rPr lang="it-IT" sz="3319" dirty="0">
                <a:solidFill>
                  <a:srgbClr val="FF0000"/>
                </a:solidFill>
                <a:latin typeface="Franklin Gothic Heavy" panose="020B0903020102020204" pitchFamily="34" charset="0"/>
              </a:rPr>
              <a:t>il bene delle anime nostre </a:t>
            </a:r>
            <a:r>
              <a:rPr lang="it-IT" sz="3319" dirty="0">
                <a:solidFill>
                  <a:schemeClr val="bg2">
                    <a:lumMod val="50000"/>
                  </a:schemeClr>
                </a:solidFill>
                <a:latin typeface="Franklin Gothic Heavy" panose="020B0903020102020204" pitchFamily="34" charset="0"/>
              </a:rPr>
              <a:t>e</a:t>
            </a:r>
            <a:r>
              <a:rPr lang="it-IT" sz="3319" dirty="0">
                <a:solidFill>
                  <a:srgbClr val="7030A0"/>
                </a:solidFill>
                <a:latin typeface="Franklin Gothic Heavy" panose="020B0903020102020204" pitchFamily="34" charset="0"/>
              </a:rPr>
              <a:t> </a:t>
            </a:r>
          </a:p>
          <a:p>
            <a:pPr>
              <a:lnSpc>
                <a:spcPts val="2697"/>
              </a:lnSpc>
            </a:pPr>
            <a:r>
              <a:rPr lang="it-IT" sz="3319" dirty="0">
                <a:solidFill>
                  <a:srgbClr val="7030A0"/>
                </a:solidFill>
                <a:latin typeface="Franklin Gothic Heavy" panose="020B0903020102020204" pitchFamily="34" charset="0"/>
              </a:rPr>
              <a:t>la salvezza del prossimo.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5649D3B6-23BA-AEFF-6042-CC7474763B2D}"/>
              </a:ext>
            </a:extLst>
          </p:cNvPr>
          <p:cNvSpPr txBox="1">
            <a:spLocks/>
          </p:cNvSpPr>
          <p:nvPr/>
        </p:nvSpPr>
        <p:spPr>
          <a:xfrm>
            <a:off x="3634618" y="56656"/>
            <a:ext cx="6202655" cy="782030"/>
          </a:xfrm>
          <a:prstGeom prst="rect">
            <a:avLst/>
          </a:prstGeom>
        </p:spPr>
        <p:txBody>
          <a:bodyPr vert="horz" lIns="94830" tIns="47415" rIns="94830" bIns="47415" rtlCol="0" anchor="b">
            <a:norm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7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148" b="1" dirty="0">
                <a:solidFill>
                  <a:srgbClr val="008E40"/>
                </a:solidFill>
                <a:effectLst>
                  <a:reflection blurRad="6350" stA="60000" endA="900" endPos="58000" dist="12700" dir="5400000" sy="-100000" algn="bl" rotWithShape="0"/>
                </a:effectLst>
                <a:latin typeface="Cooper Black" panose="0208090404030B020404" pitchFamily="18" charset="0"/>
              </a:rPr>
              <a:t>P</a:t>
            </a:r>
            <a:r>
              <a:rPr lang="it-IT" sz="3083" b="1" dirty="0">
                <a:solidFill>
                  <a:srgbClr val="008E40"/>
                </a:solidFill>
                <a:effectLst>
                  <a:reflection blurRad="6350" stA="60000" endA="900" endPos="58000" dist="12700" dir="5400000" sy="-100000" algn="bl" rotWithShape="0"/>
                </a:effectLst>
                <a:latin typeface="Cooper Black" panose="0208090404030B020404" pitchFamily="18" charset="0"/>
              </a:rPr>
              <a:t>REGHIERA A </a:t>
            </a:r>
            <a:r>
              <a:rPr lang="it-IT" sz="4148" b="1" dirty="0">
                <a:solidFill>
                  <a:srgbClr val="008E40"/>
                </a:solidFill>
                <a:effectLst>
                  <a:reflection blurRad="6350" stA="60000" endA="900" endPos="58000" dist="12700" dir="5400000" sy="-100000" algn="bl" rotWithShape="0"/>
                </a:effectLst>
                <a:latin typeface="Cooper Black" panose="0208090404030B020404" pitchFamily="18" charset="0"/>
              </a:rPr>
              <a:t>D</a:t>
            </a:r>
            <a:r>
              <a:rPr lang="it-IT" sz="3083" b="1" dirty="0">
                <a:solidFill>
                  <a:srgbClr val="008E40"/>
                </a:solidFill>
                <a:effectLst>
                  <a:reflection blurRad="6350" stA="60000" endA="900" endPos="58000" dist="12700" dir="5400000" sy="-100000" algn="bl" rotWithShape="0"/>
                </a:effectLst>
                <a:latin typeface="Cooper Black" panose="0208090404030B020404" pitchFamily="18" charset="0"/>
              </a:rPr>
              <a:t>ON </a:t>
            </a:r>
            <a:r>
              <a:rPr lang="it-IT" sz="4563" b="1" dirty="0">
                <a:solidFill>
                  <a:srgbClr val="008E40"/>
                </a:solidFill>
                <a:effectLst>
                  <a:reflection blurRad="6350" stA="53000" endPos="58000" dist="12700" dir="5400000" sy="-100000" algn="bl" rotWithShape="0"/>
                </a:effectLst>
                <a:latin typeface="Cooper Black" panose="0208090404030B020404" pitchFamily="18" charset="0"/>
              </a:rPr>
              <a:t>B</a:t>
            </a:r>
            <a:r>
              <a:rPr lang="it-IT" sz="3083" b="1" dirty="0">
                <a:solidFill>
                  <a:srgbClr val="008E40"/>
                </a:solidFill>
                <a:effectLst>
                  <a:reflection blurRad="6350" stA="53000" endPos="58000" dist="12700" dir="5400000" sy="-100000" algn="bl" rotWithShape="0"/>
                </a:effectLst>
                <a:latin typeface="Cooper Black" panose="0208090404030B020404" pitchFamily="18" charset="0"/>
              </a:rPr>
              <a:t>OSCO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67FAD6A-84E9-62AB-53F1-D2B862428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350" y="5854697"/>
            <a:ext cx="377084" cy="53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E060324C-8EF1-C05C-C314-76E53EE50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386" y="-118119"/>
            <a:ext cx="5951919" cy="6635968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9E0E6310-1C93-E660-3C5B-9402D7CB0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21" b="31680"/>
          <a:stretch/>
        </p:blipFill>
        <p:spPr>
          <a:xfrm>
            <a:off x="298813" y="-122233"/>
            <a:ext cx="2864453" cy="4367840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C54482A9-DF81-58B8-B5F8-5C52CDBC82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" t="66676" r="50587"/>
          <a:stretch/>
        </p:blipFill>
        <p:spPr>
          <a:xfrm>
            <a:off x="298813" y="4245606"/>
            <a:ext cx="2864453" cy="2244739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CBB4F98-650C-4235-21E1-011FC5DDA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54006" y="443122"/>
            <a:ext cx="5623299" cy="5844623"/>
          </a:xfrm>
        </p:spPr>
        <p:txBody>
          <a:bodyPr>
            <a:normAutofit/>
          </a:bodyPr>
          <a:lstStyle/>
          <a:p>
            <a:pPr>
              <a:lnSpc>
                <a:spcPts val="2489"/>
              </a:lnSpc>
            </a:pPr>
            <a:r>
              <a:rPr lang="it-IT" sz="4563" dirty="0">
                <a:solidFill>
                  <a:srgbClr val="008E40"/>
                </a:solidFill>
                <a:latin typeface="Franklin Gothic Heavy" panose="020B0903020102020204" pitchFamily="34" charset="0"/>
              </a:rPr>
              <a:t>A</a:t>
            </a:r>
            <a:r>
              <a:rPr lang="it-IT" sz="3319" dirty="0">
                <a:solidFill>
                  <a:srgbClr val="008E40"/>
                </a:solidFill>
                <a:latin typeface="Franklin Gothic Heavy" panose="020B0903020102020204" pitchFamily="34" charset="0"/>
              </a:rPr>
              <a:t>iutaci a vincere </a:t>
            </a:r>
          </a:p>
          <a:p>
            <a:pPr>
              <a:lnSpc>
                <a:spcPts val="2489"/>
              </a:lnSpc>
            </a:pPr>
            <a:r>
              <a:rPr lang="it-IT" sz="3319" dirty="0">
                <a:solidFill>
                  <a:srgbClr val="C00000"/>
                </a:solidFill>
                <a:latin typeface="Franklin Gothic Heavy" panose="020B0903020102020204" pitchFamily="34" charset="0"/>
              </a:rPr>
              <a:t>le passioni </a:t>
            </a:r>
            <a:r>
              <a:rPr lang="it-IT" sz="3319" dirty="0">
                <a:solidFill>
                  <a:schemeClr val="bg2">
                    <a:lumMod val="50000"/>
                  </a:schemeClr>
                </a:solidFill>
                <a:latin typeface="Franklin Gothic Heavy" panose="020B0903020102020204" pitchFamily="34" charset="0"/>
              </a:rPr>
              <a:t>e</a:t>
            </a:r>
            <a:r>
              <a:rPr lang="it-IT" sz="3319" dirty="0">
                <a:solidFill>
                  <a:srgbClr val="7030A0"/>
                </a:solidFill>
                <a:latin typeface="Franklin Gothic Heavy" panose="020B0903020102020204" pitchFamily="34" charset="0"/>
              </a:rPr>
              <a:t> </a:t>
            </a:r>
          </a:p>
          <a:p>
            <a:pPr>
              <a:lnSpc>
                <a:spcPts val="2489"/>
              </a:lnSpc>
            </a:pPr>
            <a:r>
              <a:rPr lang="it-IT" sz="3319" dirty="0">
                <a:solidFill>
                  <a:srgbClr val="7030A0"/>
                </a:solidFill>
                <a:latin typeface="Franklin Gothic Heavy" panose="020B0903020102020204" pitchFamily="34" charset="0"/>
              </a:rPr>
              <a:t>il rispetto umano.</a:t>
            </a:r>
          </a:p>
          <a:p>
            <a:pPr>
              <a:lnSpc>
                <a:spcPts val="2489"/>
              </a:lnSpc>
              <a:spcBef>
                <a:spcPts val="2074"/>
              </a:spcBef>
            </a:pPr>
            <a:r>
              <a:rPr lang="it-IT" sz="4563" dirty="0">
                <a:solidFill>
                  <a:srgbClr val="008E40"/>
                </a:solidFill>
                <a:latin typeface="Franklin Gothic Heavy" panose="020B0903020102020204" pitchFamily="34" charset="0"/>
              </a:rPr>
              <a:t>I</a:t>
            </a:r>
            <a:r>
              <a:rPr lang="it-IT" sz="3319" dirty="0">
                <a:solidFill>
                  <a:srgbClr val="008E40"/>
                </a:solidFill>
                <a:latin typeface="Franklin Gothic Heavy" panose="020B0903020102020204" pitchFamily="34" charset="0"/>
              </a:rPr>
              <a:t>nsegnaci ad amare</a:t>
            </a:r>
          </a:p>
          <a:p>
            <a:pPr>
              <a:lnSpc>
                <a:spcPts val="2489"/>
              </a:lnSpc>
            </a:pPr>
            <a:r>
              <a:rPr lang="it-IT" sz="3319" dirty="0">
                <a:solidFill>
                  <a:srgbClr val="FF0000"/>
                </a:solidFill>
                <a:latin typeface="Franklin Gothic Heavy" panose="020B0903020102020204" pitchFamily="34" charset="0"/>
              </a:rPr>
              <a:t>Gesù sacramentato,</a:t>
            </a:r>
          </a:p>
          <a:p>
            <a:pPr>
              <a:lnSpc>
                <a:spcPts val="2489"/>
              </a:lnSpc>
            </a:pPr>
            <a:r>
              <a:rPr lang="it-IT" sz="3319" dirty="0">
                <a:solidFill>
                  <a:srgbClr val="0070C0"/>
                </a:solidFill>
                <a:latin typeface="Franklin Gothic Heavy" panose="020B0903020102020204" pitchFamily="34" charset="0"/>
              </a:rPr>
              <a:t>Maria Ausiliatrice </a:t>
            </a:r>
            <a:r>
              <a:rPr lang="it-IT" sz="3319" dirty="0">
                <a:solidFill>
                  <a:schemeClr val="bg2">
                    <a:lumMod val="50000"/>
                  </a:schemeClr>
                </a:solidFill>
                <a:latin typeface="Franklin Gothic Heavy" panose="020B0903020102020204" pitchFamily="34" charset="0"/>
              </a:rPr>
              <a:t>e</a:t>
            </a:r>
            <a:r>
              <a:rPr lang="it-IT" sz="3319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</a:p>
          <a:p>
            <a:pPr>
              <a:lnSpc>
                <a:spcPts val="2489"/>
              </a:lnSpc>
            </a:pPr>
            <a:r>
              <a:rPr lang="it-IT" sz="3319" spc="311" dirty="0">
                <a:ln w="28575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68000"/>
                    </a:prstClr>
                  </a:outerShdw>
                </a:effectLst>
                <a:latin typeface="Franklin Gothic Heavy" panose="020B0903020102020204" pitchFamily="34" charset="0"/>
              </a:rPr>
              <a:t>il papa</a:t>
            </a:r>
            <a:r>
              <a:rPr lang="it-IT" sz="3319" dirty="0">
                <a:solidFill>
                  <a:srgbClr val="FFC000"/>
                </a:solidFill>
                <a:latin typeface="Franklin Gothic Heavy" panose="020B0903020102020204" pitchFamily="34" charset="0"/>
              </a:rPr>
              <a:t>.</a:t>
            </a:r>
          </a:p>
          <a:p>
            <a:pPr>
              <a:lnSpc>
                <a:spcPts val="2489"/>
              </a:lnSpc>
              <a:spcBef>
                <a:spcPts val="2074"/>
              </a:spcBef>
            </a:pPr>
            <a:r>
              <a:rPr lang="it-IT" sz="4563" dirty="0">
                <a:solidFill>
                  <a:srgbClr val="008E40"/>
                </a:solidFill>
                <a:latin typeface="Franklin Gothic Heavy" panose="020B0903020102020204" pitchFamily="34" charset="0"/>
              </a:rPr>
              <a:t>I</a:t>
            </a:r>
            <a:r>
              <a:rPr lang="it-IT" sz="3319" dirty="0">
                <a:solidFill>
                  <a:srgbClr val="008E40"/>
                </a:solidFill>
                <a:latin typeface="Franklin Gothic Heavy" panose="020B0903020102020204" pitchFamily="34" charset="0"/>
              </a:rPr>
              <a:t>mplora da Dio per noi</a:t>
            </a:r>
          </a:p>
          <a:p>
            <a:pPr>
              <a:lnSpc>
                <a:spcPts val="2489"/>
              </a:lnSpc>
            </a:pPr>
            <a:r>
              <a:rPr lang="it-IT" sz="3319" dirty="0">
                <a:solidFill>
                  <a:srgbClr val="7030A0"/>
                </a:solidFill>
                <a:latin typeface="Franklin Gothic Heavy" panose="020B0903020102020204" pitchFamily="34" charset="0"/>
              </a:rPr>
              <a:t>una buona morte</a:t>
            </a:r>
          </a:p>
          <a:p>
            <a:pPr>
              <a:lnSpc>
                <a:spcPts val="2489"/>
              </a:lnSpc>
              <a:spcBef>
                <a:spcPts val="2074"/>
              </a:spcBef>
            </a:pPr>
            <a:r>
              <a:rPr lang="it-IT" sz="3319" dirty="0">
                <a:solidFill>
                  <a:srgbClr val="008E40"/>
                </a:solidFill>
                <a:latin typeface="Franklin Gothic Heavy" panose="020B0903020102020204" pitchFamily="34" charset="0"/>
              </a:rPr>
              <a:t>affinché possiamo</a:t>
            </a:r>
          </a:p>
          <a:p>
            <a:pPr>
              <a:lnSpc>
                <a:spcPts val="2489"/>
              </a:lnSpc>
            </a:pPr>
            <a:r>
              <a:rPr lang="it-IT" sz="3319" dirty="0">
                <a:solidFill>
                  <a:srgbClr val="0070C0"/>
                </a:solidFill>
                <a:latin typeface="Franklin Gothic Heavy" panose="020B0903020102020204" pitchFamily="34" charset="0"/>
              </a:rPr>
              <a:t>raggiungerti in paradiso.</a:t>
            </a:r>
          </a:p>
          <a:p>
            <a:pPr>
              <a:lnSpc>
                <a:spcPts val="2489"/>
              </a:lnSpc>
              <a:spcBef>
                <a:spcPts val="2074"/>
              </a:spcBef>
            </a:pPr>
            <a:r>
              <a:rPr lang="it-IT" sz="3319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Heavy" panose="020B0903020102020204" pitchFamily="34" charset="0"/>
              </a:rPr>
              <a:t>Amen.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66A108A-BCDC-60FD-827B-2C4953DB8FC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7382854" y="3542044"/>
            <a:ext cx="4646143" cy="88258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E6E12D7-7238-8C2C-2A87-0E90A6E72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84" y="5893380"/>
            <a:ext cx="377084" cy="53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6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7DB1A2E3-61CA-5B26-00B9-D38DE34FBC0E}"/>
              </a:ext>
            </a:extLst>
          </p:cNvPr>
          <p:cNvSpPr txBox="1"/>
          <p:nvPr/>
        </p:nvSpPr>
        <p:spPr>
          <a:xfrm>
            <a:off x="234383" y="194966"/>
            <a:ext cx="248751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dirty="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  <a:latin typeface="Franklin Gothic Heavy" panose="020B0903020102020204" pitchFamily="34" charset="0"/>
              </a:rPr>
              <a:t>GUARDARLO</a:t>
            </a:r>
          </a:p>
          <a:p>
            <a:r>
              <a:rPr lang="it-IT" sz="2500" dirty="0">
                <a:solidFill>
                  <a:srgbClr val="0A9017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Farete</a:t>
            </a:r>
          </a:p>
          <a:p>
            <a:r>
              <a:rPr lang="it-IT" sz="2500" dirty="0">
                <a:solidFill>
                  <a:srgbClr val="C0000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RIDOTTISSIMO</a:t>
            </a:r>
          </a:p>
          <a:p>
            <a:r>
              <a:rPr lang="it-IT" sz="2500" b="0" dirty="0">
                <a:solidFill>
                  <a:srgbClr val="7030A0"/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Quando</a:t>
            </a:r>
          </a:p>
          <a:p>
            <a:r>
              <a:rPr lang="it-IT" sz="2500" dirty="0">
                <a:solidFill>
                  <a:schemeClr val="accent4">
                    <a:lumMod val="50000"/>
                  </a:schemeClr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Radici</a:t>
            </a:r>
          </a:p>
          <a:p>
            <a:r>
              <a:rPr lang="it-IT" sz="2500" dirty="0">
                <a:ln w="12700">
                  <a:solidFill>
                    <a:srgbClr val="C00000"/>
                  </a:solidFill>
                </a:ln>
                <a:solidFill>
                  <a:srgbClr val="FFFF00">
                    <a:alpha val="60000"/>
                  </a:srgbClr>
                </a:solidFill>
                <a:effectLst>
                  <a:glow rad="63500">
                    <a:srgbClr val="FFFF00"/>
                  </a:glow>
                </a:effectLst>
                <a:latin typeface="Franklin Gothic Demi" panose="020B0703020102020204" pitchFamily="34" charset="0"/>
              </a:rPr>
              <a:t>Risplende</a:t>
            </a:r>
          </a:p>
          <a:p>
            <a:r>
              <a:rPr lang="it-IT" sz="2500" b="0" dirty="0">
                <a:effectLst>
                  <a:glow rad="38100">
                    <a:srgbClr val="FFFF00"/>
                  </a:glow>
                </a:effectLst>
                <a:latin typeface="Franklin Gothic Demi" panose="020B0703020102020204" pitchFamily="34" charset="0"/>
              </a:rPr>
              <a:t>Francesco</a:t>
            </a:r>
          </a:p>
          <a:p>
            <a:r>
              <a:rPr lang="it-IT" sz="2500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>
                    <a:alpha val="60000"/>
                  </a:srgbClr>
                </a:solidFill>
                <a:latin typeface="Franklin Gothic Demi" panose="020B0703020102020204" pitchFamily="34" charset="0"/>
              </a:rPr>
              <a:t>Sotto</a:t>
            </a:r>
          </a:p>
          <a:p>
            <a:r>
              <a:rPr lang="it-IT" sz="25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Franklin Gothic Demi" panose="020B0703020102020204" pitchFamily="34" charset="0"/>
              </a:rPr>
              <a:t>Soldato</a:t>
            </a:r>
            <a:endParaRPr lang="it-IT" sz="2500" b="1" dirty="0">
              <a:ln w="19050">
                <a:solidFill>
                  <a:schemeClr val="accent2">
                    <a:lumMod val="50000"/>
                  </a:schemeClr>
                </a:solidFill>
              </a:ln>
              <a:solidFill>
                <a:srgbClr val="FFFF00">
                  <a:alpha val="60000"/>
                </a:srgbClr>
              </a:solidFill>
              <a:latin typeface="Franklin Gothic Demi" panose="020B0703020102020204" pitchFamily="34" charset="0"/>
            </a:endParaRPr>
          </a:p>
          <a:p>
            <a:endParaRPr lang="it-IT" sz="2500" b="0" dirty="0">
              <a:ln w="12700">
                <a:solidFill>
                  <a:srgbClr val="C00000"/>
                </a:solidFill>
              </a:ln>
              <a:solidFill>
                <a:srgbClr val="FFFF00">
                  <a:alpha val="60000"/>
                </a:srgbClr>
              </a:solidFill>
              <a:effectLst>
                <a:glow rad="63500">
                  <a:srgbClr val="FFFF00"/>
                </a:glow>
              </a:effectLst>
              <a:latin typeface="Franklin Gothic Demi" panose="020B0703020102020204" pitchFamily="34" charset="0"/>
            </a:endParaRPr>
          </a:p>
          <a:p>
            <a:endParaRPr lang="it-IT" dirty="0">
              <a:ln w="12700"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  <a:effectLst>
                <a:glow rad="63500">
                  <a:srgbClr val="FFFF00"/>
                </a:glow>
              </a:effectLst>
              <a:latin typeface="Franklin Gothic Demi" panose="020B0703020102020204" pitchFamily="34" charset="0"/>
            </a:endParaRPr>
          </a:p>
          <a:p>
            <a:endParaRPr lang="it-IT" sz="1800" dirty="0">
              <a:solidFill>
                <a:schemeClr val="accent4">
                  <a:lumMod val="50000"/>
                </a:schemeClr>
              </a:solidFill>
              <a:effectLst>
                <a:glow rad="63500">
                  <a:srgbClr val="FFFF00"/>
                </a:glow>
              </a:effectLst>
              <a:latin typeface="Franklin Gothic Demi" panose="020B0703020102020204" pitchFamily="34" charset="0"/>
            </a:endParaRPr>
          </a:p>
          <a:p>
            <a:endParaRPr lang="it-IT" sz="1800" dirty="0">
              <a:solidFill>
                <a:srgbClr val="7030A0"/>
              </a:solidFill>
              <a:effectLst>
                <a:glow rad="63500">
                  <a:srgbClr val="FFFF00"/>
                </a:glow>
              </a:effectLst>
              <a:latin typeface="Franklin Gothic Demi" panose="020B0703020102020204" pitchFamily="34" charset="0"/>
            </a:endParaRPr>
          </a:p>
          <a:p>
            <a:endParaRPr lang="it-IT" b="0" dirty="0">
              <a:solidFill>
                <a:srgbClr val="C00000"/>
              </a:solidFill>
              <a:effectLst>
                <a:glow rad="63500">
                  <a:srgbClr val="FFFF00"/>
                </a:glow>
              </a:effectLst>
              <a:latin typeface="Franklin Gothic Demi" panose="020B0703020102020204" pitchFamily="34" charset="0"/>
            </a:endParaRPr>
          </a:p>
          <a:p>
            <a:endParaRPr lang="it-IT" dirty="0">
              <a:ln w="19050">
                <a:solidFill>
                  <a:srgbClr val="C00000"/>
                </a:solidFill>
              </a:ln>
              <a:solidFill>
                <a:schemeClr val="bg1"/>
              </a:solidFill>
              <a:effectLst>
                <a:glow rad="63500">
                  <a:srgbClr val="FFFF00"/>
                </a:glow>
              </a:effectLst>
              <a:latin typeface="Franklin Gothic Heavy" panose="020B0903020102020204" pitchFamily="34" charset="0"/>
            </a:endParaRPr>
          </a:p>
          <a:p>
            <a:endParaRPr lang="it-IT" dirty="0">
              <a:ln w="19050">
                <a:solidFill>
                  <a:srgbClr val="C00000"/>
                </a:solidFill>
              </a:ln>
              <a:solidFill>
                <a:schemeClr val="bg1"/>
              </a:solidFill>
              <a:effectLst>
                <a:glow rad="63500">
                  <a:srgbClr val="FFFF00"/>
                </a:glow>
              </a:effectLst>
              <a:latin typeface="Franklin Gothic Heavy" panose="020B090302010202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8025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C000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Figura a mano libera: forma 64">
            <a:extLst>
              <a:ext uri="{FF2B5EF4-FFF2-40B4-BE49-F238E27FC236}">
                <a16:creationId xmlns:a16="http://schemas.microsoft.com/office/drawing/2014/main" id="{820822C9-73A9-0325-CA2E-9DB6F931C820}"/>
              </a:ext>
            </a:extLst>
          </p:cNvPr>
          <p:cNvSpPr/>
          <p:nvPr/>
        </p:nvSpPr>
        <p:spPr>
          <a:xfrm rot="18837313">
            <a:off x="3087289" y="1649612"/>
            <a:ext cx="4151086" cy="4128249"/>
          </a:xfrm>
          <a:custGeom>
            <a:avLst/>
            <a:gdLst>
              <a:gd name="connsiteX0" fmla="*/ 3851725 w 4151086"/>
              <a:gd name="connsiteY0" fmla="*/ 337200 h 4151086"/>
              <a:gd name="connsiteX1" fmla="*/ 336511 w 4151086"/>
              <a:gd name="connsiteY1" fmla="*/ 337200 h 4151086"/>
              <a:gd name="connsiteX2" fmla="*/ 336512 w 4151086"/>
              <a:gd name="connsiteY2" fmla="*/ 3852414 h 4151086"/>
              <a:gd name="connsiteX3" fmla="*/ 3851725 w 4151086"/>
              <a:gd name="connsiteY3" fmla="*/ 3852414 h 4151086"/>
              <a:gd name="connsiteX4" fmla="*/ 4151086 w 4151086"/>
              <a:gd name="connsiteY4" fmla="*/ 0 h 4151086"/>
              <a:gd name="connsiteX5" fmla="*/ 4151086 w 4151086"/>
              <a:gd name="connsiteY5" fmla="*/ 4151086 h 4151086"/>
              <a:gd name="connsiteX6" fmla="*/ 0 w 4151086"/>
              <a:gd name="connsiteY6" fmla="*/ 4151086 h 4151086"/>
              <a:gd name="connsiteX7" fmla="*/ 0 w 4151086"/>
              <a:gd name="connsiteY7" fmla="*/ 0 h 415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1086" h="4151086">
                <a:moveTo>
                  <a:pt x="3851725" y="337200"/>
                </a:moveTo>
                <a:lnTo>
                  <a:pt x="336511" y="337200"/>
                </a:lnTo>
                <a:lnTo>
                  <a:pt x="336512" y="3852414"/>
                </a:lnTo>
                <a:lnTo>
                  <a:pt x="3851725" y="3852414"/>
                </a:lnTo>
                <a:close/>
                <a:moveTo>
                  <a:pt x="4151086" y="0"/>
                </a:moveTo>
                <a:lnTo>
                  <a:pt x="4151086" y="4151086"/>
                </a:lnTo>
                <a:lnTo>
                  <a:pt x="0" y="41510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39DEAECE-B473-BD93-8C67-7B2E6009295B}"/>
              </a:ext>
            </a:extLst>
          </p:cNvPr>
          <p:cNvSpPr/>
          <p:nvPr/>
        </p:nvSpPr>
        <p:spPr>
          <a:xfrm rot="18837313">
            <a:off x="3409897" y="1969498"/>
            <a:ext cx="3558608" cy="3496718"/>
          </a:xfrm>
          <a:prstGeom prst="roundRect">
            <a:avLst>
              <a:gd name="adj" fmla="val 0"/>
            </a:avLst>
          </a:prstGeom>
          <a:solidFill>
            <a:srgbClr val="FF7D7D">
              <a:alpha val="51765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8" name="Rettangolo con angoli arrotondati 87">
            <a:extLst>
              <a:ext uri="{FF2B5EF4-FFF2-40B4-BE49-F238E27FC236}">
                <a16:creationId xmlns:a16="http://schemas.microsoft.com/office/drawing/2014/main" id="{C8AD1CB8-82FC-4E82-DDFF-2896D0C5D634}"/>
              </a:ext>
            </a:extLst>
          </p:cNvPr>
          <p:cNvSpPr/>
          <p:nvPr/>
        </p:nvSpPr>
        <p:spPr>
          <a:xfrm rot="18837313">
            <a:off x="4885435" y="323439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Rettangolo con angoli arrotondati 88">
            <a:extLst>
              <a:ext uri="{FF2B5EF4-FFF2-40B4-BE49-F238E27FC236}">
                <a16:creationId xmlns:a16="http://schemas.microsoft.com/office/drawing/2014/main" id="{67872841-2F9E-B678-8215-985705F0BC29}"/>
              </a:ext>
            </a:extLst>
          </p:cNvPr>
          <p:cNvSpPr/>
          <p:nvPr/>
        </p:nvSpPr>
        <p:spPr>
          <a:xfrm rot="18837313">
            <a:off x="4885434" y="323439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ettangolo con angoli arrotondati 70">
            <a:extLst>
              <a:ext uri="{FF2B5EF4-FFF2-40B4-BE49-F238E27FC236}">
                <a16:creationId xmlns:a16="http://schemas.microsoft.com/office/drawing/2014/main" id="{7A5A0420-8A7C-0867-3873-FB2D003E9DE4}"/>
              </a:ext>
            </a:extLst>
          </p:cNvPr>
          <p:cNvSpPr/>
          <p:nvPr/>
        </p:nvSpPr>
        <p:spPr>
          <a:xfrm rot="18837313">
            <a:off x="4827956" y="74172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Rettangolo con angoli arrotondati 82">
            <a:extLst>
              <a:ext uri="{FF2B5EF4-FFF2-40B4-BE49-F238E27FC236}">
                <a16:creationId xmlns:a16="http://schemas.microsoft.com/office/drawing/2014/main" id="{1C21B8CD-E049-5FBD-645D-1D3EB456AF11}"/>
              </a:ext>
            </a:extLst>
          </p:cNvPr>
          <p:cNvSpPr/>
          <p:nvPr/>
        </p:nvSpPr>
        <p:spPr>
          <a:xfrm rot="18837313">
            <a:off x="4827955" y="74172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ttangolo con angoli arrotondati 85">
            <a:extLst>
              <a:ext uri="{FF2B5EF4-FFF2-40B4-BE49-F238E27FC236}">
                <a16:creationId xmlns:a16="http://schemas.microsoft.com/office/drawing/2014/main" id="{A3A82DF9-F42F-E313-5D7A-D07E9309F755}"/>
              </a:ext>
            </a:extLst>
          </p:cNvPr>
          <p:cNvSpPr/>
          <p:nvPr/>
        </p:nvSpPr>
        <p:spPr>
          <a:xfrm rot="18837313">
            <a:off x="4917552" y="6108219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Rettangolo con angoli arrotondati 86">
            <a:extLst>
              <a:ext uri="{FF2B5EF4-FFF2-40B4-BE49-F238E27FC236}">
                <a16:creationId xmlns:a16="http://schemas.microsoft.com/office/drawing/2014/main" id="{4E8E2515-5ECD-79BD-6A6F-69F6AF75776C}"/>
              </a:ext>
            </a:extLst>
          </p:cNvPr>
          <p:cNvSpPr/>
          <p:nvPr/>
        </p:nvSpPr>
        <p:spPr>
          <a:xfrm rot="18837313">
            <a:off x="4917551" y="6108219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Rettangolo con angoli arrotondati 83">
            <a:extLst>
              <a:ext uri="{FF2B5EF4-FFF2-40B4-BE49-F238E27FC236}">
                <a16:creationId xmlns:a16="http://schemas.microsoft.com/office/drawing/2014/main" id="{123220AD-7A71-64A5-7B64-9A5CE024742D}"/>
              </a:ext>
            </a:extLst>
          </p:cNvPr>
          <p:cNvSpPr/>
          <p:nvPr/>
        </p:nvSpPr>
        <p:spPr>
          <a:xfrm rot="18837313">
            <a:off x="7231713" y="3383273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Rettangolo con angoli arrotondati 84">
            <a:extLst>
              <a:ext uri="{FF2B5EF4-FFF2-40B4-BE49-F238E27FC236}">
                <a16:creationId xmlns:a16="http://schemas.microsoft.com/office/drawing/2014/main" id="{3E3C6B4C-F403-6B4C-2F39-8CC9456C91C3}"/>
              </a:ext>
            </a:extLst>
          </p:cNvPr>
          <p:cNvSpPr/>
          <p:nvPr/>
        </p:nvSpPr>
        <p:spPr>
          <a:xfrm rot="18837313">
            <a:off x="7231712" y="3383273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ttangolo con angoli arrotondati 66">
            <a:extLst>
              <a:ext uri="{FF2B5EF4-FFF2-40B4-BE49-F238E27FC236}">
                <a16:creationId xmlns:a16="http://schemas.microsoft.com/office/drawing/2014/main" id="{39039709-046D-3B53-B930-07A9CEC8D74A}"/>
              </a:ext>
            </a:extLst>
          </p:cNvPr>
          <p:cNvSpPr/>
          <p:nvPr/>
        </p:nvSpPr>
        <p:spPr>
          <a:xfrm rot="18837313">
            <a:off x="2156940" y="3503998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B0A37218-7E99-215C-B6B1-B74774DAE8DE}"/>
              </a:ext>
            </a:extLst>
          </p:cNvPr>
          <p:cNvSpPr/>
          <p:nvPr/>
        </p:nvSpPr>
        <p:spPr>
          <a:xfrm rot="18837313">
            <a:off x="2156939" y="3503998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Parallelogramma 32">
            <a:extLst>
              <a:ext uri="{FF2B5EF4-FFF2-40B4-BE49-F238E27FC236}">
                <a16:creationId xmlns:a16="http://schemas.microsoft.com/office/drawing/2014/main" id="{5D9AAD6B-263E-66F8-60EC-D13561F7E382}"/>
              </a:ext>
            </a:extLst>
          </p:cNvPr>
          <p:cNvSpPr/>
          <p:nvPr/>
        </p:nvSpPr>
        <p:spPr>
          <a:xfrm>
            <a:off x="6188394" y="220346"/>
            <a:ext cx="5669771" cy="530884"/>
          </a:xfrm>
          <a:prstGeom prst="parallelogram">
            <a:avLst>
              <a:gd name="adj" fmla="val 99746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48000"/>
                </a:schemeClr>
              </a:gs>
              <a:gs pos="35000">
                <a:schemeClr val="bg1"/>
              </a:gs>
            </a:gsLst>
            <a:lin ang="0" scaled="0"/>
          </a:gradFill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73596B4E-8729-94A3-AD37-5FB4CCD61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329" y="-43965"/>
            <a:ext cx="3250614" cy="11916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C5184754-7FC1-E074-AF75-D38074F3F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6933" y="131932"/>
            <a:ext cx="912273" cy="720000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2" name="Triangolo isoscele 31">
            <a:extLst>
              <a:ext uri="{FF2B5EF4-FFF2-40B4-BE49-F238E27FC236}">
                <a16:creationId xmlns:a16="http://schemas.microsoft.com/office/drawing/2014/main" id="{E49DE0B4-3852-BA95-3941-78A7B08A4F1B}"/>
              </a:ext>
            </a:extLst>
          </p:cNvPr>
          <p:cNvSpPr/>
          <p:nvPr/>
        </p:nvSpPr>
        <p:spPr>
          <a:xfrm rot="11195793">
            <a:off x="9155637" y="1155686"/>
            <a:ext cx="533033" cy="2918936"/>
          </a:xfrm>
          <a:prstGeom prst="triangle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889231" y="1930443"/>
            <a:ext cx="5715156" cy="2971711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tIns="324000">
            <a:no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Il talento è niente </a:t>
            </a:r>
            <a:b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senza applicazione:</a:t>
            </a:r>
          </a:p>
          <a:p>
            <a:pPr marL="174625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si può nascere talentuosi </a:t>
            </a:r>
          </a:p>
          <a:p>
            <a:pPr marL="174625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Ma non ci si può addormentare </a:t>
            </a:r>
            <a:b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sopra il talento. </a:t>
            </a:r>
          </a:p>
        </p:txBody>
      </p:sp>
      <p:pic>
        <p:nvPicPr>
          <p:cNvPr id="5" name="Elemento grafico 4" descr="Sveglia che suona contorno">
            <a:extLst>
              <a:ext uri="{FF2B5EF4-FFF2-40B4-BE49-F238E27FC236}">
                <a16:creationId xmlns:a16="http://schemas.microsoft.com/office/drawing/2014/main" id="{9B947524-61D7-8D22-D60C-D637A03602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57952" y="4621260"/>
            <a:ext cx="1763975" cy="1763975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617BD015-8C76-34D9-90C4-F5593A1F37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7" y="5815020"/>
            <a:ext cx="377084" cy="533393"/>
          </a:xfrm>
          <a:prstGeom prst="rect">
            <a:avLst/>
          </a:prstGeom>
        </p:spPr>
      </p:pic>
      <p:sp>
        <p:nvSpPr>
          <p:cNvPr id="35" name="Rettangolo 5">
            <a:extLst>
              <a:ext uri="{FF2B5EF4-FFF2-40B4-BE49-F238E27FC236}">
                <a16:creationId xmlns:a16="http://schemas.microsoft.com/office/drawing/2014/main" id="{76B60F5D-974A-BC07-7AA3-9D5EE9DAC421}"/>
              </a:ext>
            </a:extLst>
          </p:cNvPr>
          <p:cNvSpPr/>
          <p:nvPr/>
        </p:nvSpPr>
        <p:spPr>
          <a:xfrm flipH="1">
            <a:off x="-19960" y="-19336"/>
            <a:ext cx="2707188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49B8ED">
                  <a:alpha val="6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52779B34-4223-8965-6A1A-92C1E28145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355812" y="3528459"/>
            <a:ext cx="3286767" cy="200196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5F16F174-D6FF-BD4B-7381-F66F7CCB3E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55" y="5261637"/>
            <a:ext cx="2809867" cy="1139920"/>
          </a:xfrm>
          <a:prstGeom prst="rect">
            <a:avLst/>
          </a:prstGeom>
        </p:spPr>
      </p:pic>
      <p:pic>
        <p:nvPicPr>
          <p:cNvPr id="38" name="Immagine 37" descr="Immagine che contiene testo, grafica vettoriale, mongolfiera, veivolo&#10;&#10;Descrizione generata automaticamente">
            <a:extLst>
              <a:ext uri="{FF2B5EF4-FFF2-40B4-BE49-F238E27FC236}">
                <a16:creationId xmlns:a16="http://schemas.microsoft.com/office/drawing/2014/main" id="{1F2F9E3D-6448-7D50-CF66-0C761576673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"/>
          <a:stretch/>
        </p:blipFill>
        <p:spPr>
          <a:xfrm>
            <a:off x="132809" y="206478"/>
            <a:ext cx="2748070" cy="2002252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A5A7E3B3-73C9-632F-8B3B-82C1F8D795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2793" y="1497723"/>
            <a:ext cx="2521335" cy="118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94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0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1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9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7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1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8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9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8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65" grpId="0" animBg="1"/>
      <p:bldP spid="63" grpId="0" animBg="1"/>
      <p:bldP spid="88" grpId="0" animBg="1"/>
      <p:bldP spid="89" grpId="0" animBg="1"/>
      <p:bldP spid="71" grpId="0" animBg="1"/>
      <p:bldP spid="83" grpId="0" animBg="1"/>
      <p:bldP spid="86" grpId="0" animBg="1"/>
      <p:bldP spid="87" grpId="0" animBg="1"/>
      <p:bldP spid="84" grpId="0" animBg="1"/>
      <p:bldP spid="85" grpId="0" animBg="1"/>
      <p:bldP spid="67" grpId="0" animBg="1"/>
      <p:bldP spid="27" grpId="0" animBg="1"/>
      <p:bldP spid="33" grpId="0" animBg="1"/>
      <p:bldP spid="32" grpId="0" animBg="1"/>
      <p:bldP spid="46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C000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Figura a mano libera: forma 64">
            <a:extLst>
              <a:ext uri="{FF2B5EF4-FFF2-40B4-BE49-F238E27FC236}">
                <a16:creationId xmlns:a16="http://schemas.microsoft.com/office/drawing/2014/main" id="{820822C9-73A9-0325-CA2E-9DB6F931C820}"/>
              </a:ext>
            </a:extLst>
          </p:cNvPr>
          <p:cNvSpPr/>
          <p:nvPr/>
        </p:nvSpPr>
        <p:spPr>
          <a:xfrm rot="18837313">
            <a:off x="3087289" y="1649612"/>
            <a:ext cx="4151086" cy="4128249"/>
          </a:xfrm>
          <a:custGeom>
            <a:avLst/>
            <a:gdLst>
              <a:gd name="connsiteX0" fmla="*/ 3851725 w 4151086"/>
              <a:gd name="connsiteY0" fmla="*/ 337200 h 4151086"/>
              <a:gd name="connsiteX1" fmla="*/ 336511 w 4151086"/>
              <a:gd name="connsiteY1" fmla="*/ 337200 h 4151086"/>
              <a:gd name="connsiteX2" fmla="*/ 336512 w 4151086"/>
              <a:gd name="connsiteY2" fmla="*/ 3852414 h 4151086"/>
              <a:gd name="connsiteX3" fmla="*/ 3851725 w 4151086"/>
              <a:gd name="connsiteY3" fmla="*/ 3852414 h 4151086"/>
              <a:gd name="connsiteX4" fmla="*/ 4151086 w 4151086"/>
              <a:gd name="connsiteY4" fmla="*/ 0 h 4151086"/>
              <a:gd name="connsiteX5" fmla="*/ 4151086 w 4151086"/>
              <a:gd name="connsiteY5" fmla="*/ 4151086 h 4151086"/>
              <a:gd name="connsiteX6" fmla="*/ 0 w 4151086"/>
              <a:gd name="connsiteY6" fmla="*/ 4151086 h 4151086"/>
              <a:gd name="connsiteX7" fmla="*/ 0 w 4151086"/>
              <a:gd name="connsiteY7" fmla="*/ 0 h 415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1086" h="4151086">
                <a:moveTo>
                  <a:pt x="3851725" y="337200"/>
                </a:moveTo>
                <a:lnTo>
                  <a:pt x="336511" y="337200"/>
                </a:lnTo>
                <a:lnTo>
                  <a:pt x="336512" y="3852414"/>
                </a:lnTo>
                <a:lnTo>
                  <a:pt x="3851725" y="3852414"/>
                </a:lnTo>
                <a:close/>
                <a:moveTo>
                  <a:pt x="4151086" y="0"/>
                </a:moveTo>
                <a:lnTo>
                  <a:pt x="4151086" y="4151086"/>
                </a:lnTo>
                <a:lnTo>
                  <a:pt x="0" y="41510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39DEAECE-B473-BD93-8C67-7B2E6009295B}"/>
              </a:ext>
            </a:extLst>
          </p:cNvPr>
          <p:cNvSpPr/>
          <p:nvPr/>
        </p:nvSpPr>
        <p:spPr>
          <a:xfrm rot="18837313">
            <a:off x="3409897" y="1969498"/>
            <a:ext cx="3558608" cy="3496718"/>
          </a:xfrm>
          <a:prstGeom prst="roundRect">
            <a:avLst>
              <a:gd name="adj" fmla="val 0"/>
            </a:avLst>
          </a:prstGeom>
          <a:solidFill>
            <a:srgbClr val="FF7D7D">
              <a:alpha val="51765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8" name="Rettangolo con angoli arrotondati 87">
            <a:extLst>
              <a:ext uri="{FF2B5EF4-FFF2-40B4-BE49-F238E27FC236}">
                <a16:creationId xmlns:a16="http://schemas.microsoft.com/office/drawing/2014/main" id="{C8AD1CB8-82FC-4E82-DDFF-2896D0C5D634}"/>
              </a:ext>
            </a:extLst>
          </p:cNvPr>
          <p:cNvSpPr/>
          <p:nvPr/>
        </p:nvSpPr>
        <p:spPr>
          <a:xfrm rot="18837313">
            <a:off x="4885435" y="323439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Rettangolo con angoli arrotondati 88">
            <a:extLst>
              <a:ext uri="{FF2B5EF4-FFF2-40B4-BE49-F238E27FC236}">
                <a16:creationId xmlns:a16="http://schemas.microsoft.com/office/drawing/2014/main" id="{67872841-2F9E-B678-8215-985705F0BC29}"/>
              </a:ext>
            </a:extLst>
          </p:cNvPr>
          <p:cNvSpPr/>
          <p:nvPr/>
        </p:nvSpPr>
        <p:spPr>
          <a:xfrm rot="18837313">
            <a:off x="4885434" y="323439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ettangolo con angoli arrotondati 70">
            <a:extLst>
              <a:ext uri="{FF2B5EF4-FFF2-40B4-BE49-F238E27FC236}">
                <a16:creationId xmlns:a16="http://schemas.microsoft.com/office/drawing/2014/main" id="{7A5A0420-8A7C-0867-3873-FB2D003E9DE4}"/>
              </a:ext>
            </a:extLst>
          </p:cNvPr>
          <p:cNvSpPr/>
          <p:nvPr/>
        </p:nvSpPr>
        <p:spPr>
          <a:xfrm rot="18837313">
            <a:off x="4827956" y="74172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Rettangolo con angoli arrotondati 82">
            <a:extLst>
              <a:ext uri="{FF2B5EF4-FFF2-40B4-BE49-F238E27FC236}">
                <a16:creationId xmlns:a16="http://schemas.microsoft.com/office/drawing/2014/main" id="{1C21B8CD-E049-5FBD-645D-1D3EB456AF11}"/>
              </a:ext>
            </a:extLst>
          </p:cNvPr>
          <p:cNvSpPr/>
          <p:nvPr/>
        </p:nvSpPr>
        <p:spPr>
          <a:xfrm rot="18837313">
            <a:off x="4827955" y="74172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ttangolo con angoli arrotondati 85">
            <a:extLst>
              <a:ext uri="{FF2B5EF4-FFF2-40B4-BE49-F238E27FC236}">
                <a16:creationId xmlns:a16="http://schemas.microsoft.com/office/drawing/2014/main" id="{A3A82DF9-F42F-E313-5D7A-D07E9309F755}"/>
              </a:ext>
            </a:extLst>
          </p:cNvPr>
          <p:cNvSpPr/>
          <p:nvPr/>
        </p:nvSpPr>
        <p:spPr>
          <a:xfrm rot="18837313">
            <a:off x="4917552" y="6108219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Rettangolo con angoli arrotondati 86">
            <a:extLst>
              <a:ext uri="{FF2B5EF4-FFF2-40B4-BE49-F238E27FC236}">
                <a16:creationId xmlns:a16="http://schemas.microsoft.com/office/drawing/2014/main" id="{4E8E2515-5ECD-79BD-6A6F-69F6AF75776C}"/>
              </a:ext>
            </a:extLst>
          </p:cNvPr>
          <p:cNvSpPr/>
          <p:nvPr/>
        </p:nvSpPr>
        <p:spPr>
          <a:xfrm rot="18837313">
            <a:off x="4917551" y="6108219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Rettangolo con angoli arrotondati 83">
            <a:extLst>
              <a:ext uri="{FF2B5EF4-FFF2-40B4-BE49-F238E27FC236}">
                <a16:creationId xmlns:a16="http://schemas.microsoft.com/office/drawing/2014/main" id="{123220AD-7A71-64A5-7B64-9A5CE024742D}"/>
              </a:ext>
            </a:extLst>
          </p:cNvPr>
          <p:cNvSpPr/>
          <p:nvPr/>
        </p:nvSpPr>
        <p:spPr>
          <a:xfrm rot="18837313">
            <a:off x="7231713" y="3383273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Rettangolo con angoli arrotondati 84">
            <a:extLst>
              <a:ext uri="{FF2B5EF4-FFF2-40B4-BE49-F238E27FC236}">
                <a16:creationId xmlns:a16="http://schemas.microsoft.com/office/drawing/2014/main" id="{3E3C6B4C-F403-6B4C-2F39-8CC9456C91C3}"/>
              </a:ext>
            </a:extLst>
          </p:cNvPr>
          <p:cNvSpPr/>
          <p:nvPr/>
        </p:nvSpPr>
        <p:spPr>
          <a:xfrm rot="18837313">
            <a:off x="7231712" y="3383273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ttangolo con angoli arrotondati 66">
            <a:extLst>
              <a:ext uri="{FF2B5EF4-FFF2-40B4-BE49-F238E27FC236}">
                <a16:creationId xmlns:a16="http://schemas.microsoft.com/office/drawing/2014/main" id="{39039709-046D-3B53-B930-07A9CEC8D74A}"/>
              </a:ext>
            </a:extLst>
          </p:cNvPr>
          <p:cNvSpPr/>
          <p:nvPr/>
        </p:nvSpPr>
        <p:spPr>
          <a:xfrm rot="18837313">
            <a:off x="2156940" y="3503998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B0A37218-7E99-215C-B6B1-B74774DAE8DE}"/>
              </a:ext>
            </a:extLst>
          </p:cNvPr>
          <p:cNvSpPr/>
          <p:nvPr/>
        </p:nvSpPr>
        <p:spPr>
          <a:xfrm rot="18837313">
            <a:off x="2156939" y="3503998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Parallelogramma 32">
            <a:extLst>
              <a:ext uri="{FF2B5EF4-FFF2-40B4-BE49-F238E27FC236}">
                <a16:creationId xmlns:a16="http://schemas.microsoft.com/office/drawing/2014/main" id="{029C52CF-95D9-7315-4813-5AEEDDBDB079}"/>
              </a:ext>
            </a:extLst>
          </p:cNvPr>
          <p:cNvSpPr/>
          <p:nvPr/>
        </p:nvSpPr>
        <p:spPr>
          <a:xfrm>
            <a:off x="6046412" y="229224"/>
            <a:ext cx="5669771" cy="530884"/>
          </a:xfrm>
          <a:prstGeom prst="parallelogram">
            <a:avLst>
              <a:gd name="adj" fmla="val 99746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48000"/>
                </a:schemeClr>
              </a:gs>
              <a:gs pos="35000">
                <a:schemeClr val="bg1"/>
              </a:gs>
            </a:gsLst>
            <a:lin ang="0" scaled="0"/>
          </a:gradFill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73596B4E-8729-94A3-AD37-5FB4CCD61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817" y="-35087"/>
            <a:ext cx="3250614" cy="11916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C5184754-7FC1-E074-AF75-D38074F3F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6933" y="149688"/>
            <a:ext cx="912273" cy="720000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2" name="Triangolo isoscele 31">
            <a:extLst>
              <a:ext uri="{FF2B5EF4-FFF2-40B4-BE49-F238E27FC236}">
                <a16:creationId xmlns:a16="http://schemas.microsoft.com/office/drawing/2014/main" id="{E49DE0B4-3852-BA95-3941-78A7B08A4F1B}"/>
              </a:ext>
            </a:extLst>
          </p:cNvPr>
          <p:cNvSpPr/>
          <p:nvPr/>
        </p:nvSpPr>
        <p:spPr>
          <a:xfrm rot="11371328">
            <a:off x="9033036" y="1134552"/>
            <a:ext cx="533033" cy="2918936"/>
          </a:xfrm>
          <a:prstGeom prst="triangle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834387" y="1852265"/>
            <a:ext cx="5461688" cy="3393687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tIns="108000">
            <a:no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500" dirty="0">
                <a:latin typeface="Franklin Gothic Demi" panose="020B0703020102020204" pitchFamily="34" charset="0"/>
              </a:rPr>
              <a:t>Nello sport non basta avere </a:t>
            </a:r>
            <a:r>
              <a:rPr lang="it-IT" sz="2500" b="1" dirty="0">
                <a:latin typeface="Franklin Gothic Demi" panose="020B0703020102020204" pitchFamily="34" charset="0"/>
              </a:rPr>
              <a:t>talento</a:t>
            </a:r>
            <a:r>
              <a:rPr lang="it-IT" sz="2500" dirty="0">
                <a:latin typeface="Franklin Gothic Demi" panose="020B0703020102020204" pitchFamily="34" charset="0"/>
              </a:rPr>
              <a:t>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dirty="0">
                <a:latin typeface="Franklin Gothic Demi" panose="020B0703020102020204" pitchFamily="34" charset="0"/>
              </a:rPr>
              <a:t>per vincere: occorre </a:t>
            </a:r>
          </a:p>
          <a:p>
            <a:pPr marL="355600" indent="-355600">
              <a:lnSpc>
                <a:spcPts val="2489"/>
              </a:lnSpc>
              <a:spcBef>
                <a:spcPts val="7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2500" b="1" dirty="0">
                <a:solidFill>
                  <a:srgbClr val="002060"/>
                </a:solidFill>
                <a:latin typeface="Franklin Gothic Demi" panose="020B0703020102020204" pitchFamily="34" charset="0"/>
              </a:rPr>
              <a:t>custodirlo, plasmarlo, allenarlo</a:t>
            </a:r>
            <a:r>
              <a:rPr lang="it-IT" sz="25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,</a:t>
            </a:r>
          </a:p>
          <a:p>
            <a:pPr marL="0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500" dirty="0">
                <a:latin typeface="Franklin Gothic Demi" panose="020B0703020102020204" pitchFamily="34" charset="0"/>
              </a:rPr>
              <a:t>viverlo come l'occasione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dirty="0">
                <a:latin typeface="Franklin Gothic Demi" panose="020B0703020102020204" pitchFamily="34" charset="0"/>
              </a:rPr>
              <a:t>per inseguire e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manifestare il meglio di noi.</a:t>
            </a:r>
          </a:p>
        </p:txBody>
      </p:sp>
      <p:pic>
        <p:nvPicPr>
          <p:cNvPr id="3" name="Elemento grafico 2" descr="Sveglia che suona con riempimento a tinta unita">
            <a:extLst>
              <a:ext uri="{FF2B5EF4-FFF2-40B4-BE49-F238E27FC236}">
                <a16:creationId xmlns:a16="http://schemas.microsoft.com/office/drawing/2014/main" id="{426EA1D6-A60F-B233-4A44-0067E353D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68667" y="4575565"/>
            <a:ext cx="1847129" cy="1847129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DA9612E9-1283-DF91-09F1-E9609EA0C4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7" y="5815020"/>
            <a:ext cx="377084" cy="533393"/>
          </a:xfrm>
          <a:prstGeom prst="rect">
            <a:avLst/>
          </a:prstGeom>
        </p:spPr>
      </p:pic>
      <p:sp>
        <p:nvSpPr>
          <p:cNvPr id="35" name="Rettangolo 5">
            <a:extLst>
              <a:ext uri="{FF2B5EF4-FFF2-40B4-BE49-F238E27FC236}">
                <a16:creationId xmlns:a16="http://schemas.microsoft.com/office/drawing/2014/main" id="{B4BEDACF-FE27-B9A1-C0CD-A6843FE37716}"/>
              </a:ext>
            </a:extLst>
          </p:cNvPr>
          <p:cNvSpPr/>
          <p:nvPr/>
        </p:nvSpPr>
        <p:spPr>
          <a:xfrm flipH="1">
            <a:off x="-19960" y="-19336"/>
            <a:ext cx="2707188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49B8ED">
                  <a:alpha val="6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BC4E6F15-BFA2-C7D3-7BC3-F6BDE9E7AB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355812" y="3528459"/>
            <a:ext cx="3286767" cy="200196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1E104915-8D76-5E75-1122-4CEFC5E26F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55" y="5261637"/>
            <a:ext cx="2809867" cy="1139920"/>
          </a:xfrm>
          <a:prstGeom prst="rect">
            <a:avLst/>
          </a:prstGeom>
        </p:spPr>
      </p:pic>
      <p:pic>
        <p:nvPicPr>
          <p:cNvPr id="38" name="Immagine 37" descr="Immagine che contiene testo, grafica vettoriale, mongolfiera, veivolo&#10;&#10;Descrizione generata automaticamente">
            <a:extLst>
              <a:ext uri="{FF2B5EF4-FFF2-40B4-BE49-F238E27FC236}">
                <a16:creationId xmlns:a16="http://schemas.microsoft.com/office/drawing/2014/main" id="{AF0D9662-4134-79A4-CC45-AA3DADA1AC1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"/>
          <a:stretch/>
        </p:blipFill>
        <p:spPr>
          <a:xfrm>
            <a:off x="132809" y="206478"/>
            <a:ext cx="2748070" cy="2002252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91AC1375-DB00-6F86-751B-5C9CB03B65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2793" y="1497723"/>
            <a:ext cx="2521335" cy="118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2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9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1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1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9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1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65" grpId="0" animBg="1"/>
      <p:bldP spid="63" grpId="0" animBg="1"/>
      <p:bldP spid="88" grpId="0" animBg="1"/>
      <p:bldP spid="89" grpId="0" animBg="1"/>
      <p:bldP spid="71" grpId="0" animBg="1"/>
      <p:bldP spid="83" grpId="0" animBg="1"/>
      <p:bldP spid="86" grpId="0" animBg="1"/>
      <p:bldP spid="87" grpId="0" animBg="1"/>
      <p:bldP spid="84" grpId="0" animBg="1"/>
      <p:bldP spid="85" grpId="0" animBg="1"/>
      <p:bldP spid="67" grpId="0" animBg="1"/>
      <p:bldP spid="27" grpId="0" animBg="1"/>
      <p:bldP spid="33" grpId="0" animBg="1"/>
      <p:bldP spid="32" grpId="0" animBg="1"/>
      <p:bldP spid="46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92D050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Figura a mano libera: forma 64">
            <a:extLst>
              <a:ext uri="{FF2B5EF4-FFF2-40B4-BE49-F238E27FC236}">
                <a16:creationId xmlns:a16="http://schemas.microsoft.com/office/drawing/2014/main" id="{820822C9-73A9-0325-CA2E-9DB6F931C820}"/>
              </a:ext>
            </a:extLst>
          </p:cNvPr>
          <p:cNvSpPr/>
          <p:nvPr/>
        </p:nvSpPr>
        <p:spPr>
          <a:xfrm rot="18837313">
            <a:off x="3087289" y="1649612"/>
            <a:ext cx="4151086" cy="4128249"/>
          </a:xfrm>
          <a:custGeom>
            <a:avLst/>
            <a:gdLst>
              <a:gd name="connsiteX0" fmla="*/ 3851725 w 4151086"/>
              <a:gd name="connsiteY0" fmla="*/ 337200 h 4151086"/>
              <a:gd name="connsiteX1" fmla="*/ 336511 w 4151086"/>
              <a:gd name="connsiteY1" fmla="*/ 337200 h 4151086"/>
              <a:gd name="connsiteX2" fmla="*/ 336512 w 4151086"/>
              <a:gd name="connsiteY2" fmla="*/ 3852414 h 4151086"/>
              <a:gd name="connsiteX3" fmla="*/ 3851725 w 4151086"/>
              <a:gd name="connsiteY3" fmla="*/ 3852414 h 4151086"/>
              <a:gd name="connsiteX4" fmla="*/ 4151086 w 4151086"/>
              <a:gd name="connsiteY4" fmla="*/ 0 h 4151086"/>
              <a:gd name="connsiteX5" fmla="*/ 4151086 w 4151086"/>
              <a:gd name="connsiteY5" fmla="*/ 4151086 h 4151086"/>
              <a:gd name="connsiteX6" fmla="*/ 0 w 4151086"/>
              <a:gd name="connsiteY6" fmla="*/ 4151086 h 4151086"/>
              <a:gd name="connsiteX7" fmla="*/ 0 w 4151086"/>
              <a:gd name="connsiteY7" fmla="*/ 0 h 415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1086" h="4151086">
                <a:moveTo>
                  <a:pt x="3851725" y="337200"/>
                </a:moveTo>
                <a:lnTo>
                  <a:pt x="336511" y="337200"/>
                </a:lnTo>
                <a:lnTo>
                  <a:pt x="336512" y="3852414"/>
                </a:lnTo>
                <a:lnTo>
                  <a:pt x="3851725" y="3852414"/>
                </a:lnTo>
                <a:close/>
                <a:moveTo>
                  <a:pt x="4151086" y="0"/>
                </a:moveTo>
                <a:lnTo>
                  <a:pt x="4151086" y="4151086"/>
                </a:lnTo>
                <a:lnTo>
                  <a:pt x="0" y="41510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39DEAECE-B473-BD93-8C67-7B2E6009295B}"/>
              </a:ext>
            </a:extLst>
          </p:cNvPr>
          <p:cNvSpPr/>
          <p:nvPr/>
        </p:nvSpPr>
        <p:spPr>
          <a:xfrm rot="18837313">
            <a:off x="3409897" y="1969498"/>
            <a:ext cx="3558608" cy="3496718"/>
          </a:xfrm>
          <a:prstGeom prst="roundRect">
            <a:avLst>
              <a:gd name="adj" fmla="val 0"/>
            </a:avLst>
          </a:prstGeom>
          <a:solidFill>
            <a:srgbClr val="FF7D7D">
              <a:alpha val="51765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8" name="Rettangolo con angoli arrotondati 87">
            <a:extLst>
              <a:ext uri="{FF2B5EF4-FFF2-40B4-BE49-F238E27FC236}">
                <a16:creationId xmlns:a16="http://schemas.microsoft.com/office/drawing/2014/main" id="{C8AD1CB8-82FC-4E82-DDFF-2896D0C5D634}"/>
              </a:ext>
            </a:extLst>
          </p:cNvPr>
          <p:cNvSpPr/>
          <p:nvPr/>
        </p:nvSpPr>
        <p:spPr>
          <a:xfrm rot="18837313">
            <a:off x="4885435" y="323439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Rettangolo con angoli arrotondati 88">
            <a:extLst>
              <a:ext uri="{FF2B5EF4-FFF2-40B4-BE49-F238E27FC236}">
                <a16:creationId xmlns:a16="http://schemas.microsoft.com/office/drawing/2014/main" id="{67872841-2F9E-B678-8215-985705F0BC29}"/>
              </a:ext>
            </a:extLst>
          </p:cNvPr>
          <p:cNvSpPr/>
          <p:nvPr/>
        </p:nvSpPr>
        <p:spPr>
          <a:xfrm rot="18837313">
            <a:off x="4885434" y="323439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ettangolo con angoli arrotondati 70">
            <a:extLst>
              <a:ext uri="{FF2B5EF4-FFF2-40B4-BE49-F238E27FC236}">
                <a16:creationId xmlns:a16="http://schemas.microsoft.com/office/drawing/2014/main" id="{7A5A0420-8A7C-0867-3873-FB2D003E9DE4}"/>
              </a:ext>
            </a:extLst>
          </p:cNvPr>
          <p:cNvSpPr/>
          <p:nvPr/>
        </p:nvSpPr>
        <p:spPr>
          <a:xfrm rot="18837313">
            <a:off x="4827956" y="74172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Rettangolo con angoli arrotondati 82">
            <a:extLst>
              <a:ext uri="{FF2B5EF4-FFF2-40B4-BE49-F238E27FC236}">
                <a16:creationId xmlns:a16="http://schemas.microsoft.com/office/drawing/2014/main" id="{1C21B8CD-E049-5FBD-645D-1D3EB456AF11}"/>
              </a:ext>
            </a:extLst>
          </p:cNvPr>
          <p:cNvSpPr/>
          <p:nvPr/>
        </p:nvSpPr>
        <p:spPr>
          <a:xfrm rot="18837313">
            <a:off x="4827955" y="74172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ttangolo con angoli arrotondati 85">
            <a:extLst>
              <a:ext uri="{FF2B5EF4-FFF2-40B4-BE49-F238E27FC236}">
                <a16:creationId xmlns:a16="http://schemas.microsoft.com/office/drawing/2014/main" id="{A3A82DF9-F42F-E313-5D7A-D07E9309F755}"/>
              </a:ext>
            </a:extLst>
          </p:cNvPr>
          <p:cNvSpPr/>
          <p:nvPr/>
        </p:nvSpPr>
        <p:spPr>
          <a:xfrm rot="18837313">
            <a:off x="4917552" y="6108219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Rettangolo con angoli arrotondati 86">
            <a:extLst>
              <a:ext uri="{FF2B5EF4-FFF2-40B4-BE49-F238E27FC236}">
                <a16:creationId xmlns:a16="http://schemas.microsoft.com/office/drawing/2014/main" id="{4E8E2515-5ECD-79BD-6A6F-69F6AF75776C}"/>
              </a:ext>
            </a:extLst>
          </p:cNvPr>
          <p:cNvSpPr/>
          <p:nvPr/>
        </p:nvSpPr>
        <p:spPr>
          <a:xfrm rot="18837313">
            <a:off x="4917551" y="6108219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Rettangolo con angoli arrotondati 83">
            <a:extLst>
              <a:ext uri="{FF2B5EF4-FFF2-40B4-BE49-F238E27FC236}">
                <a16:creationId xmlns:a16="http://schemas.microsoft.com/office/drawing/2014/main" id="{123220AD-7A71-64A5-7B64-9A5CE024742D}"/>
              </a:ext>
            </a:extLst>
          </p:cNvPr>
          <p:cNvSpPr/>
          <p:nvPr/>
        </p:nvSpPr>
        <p:spPr>
          <a:xfrm rot="18837313">
            <a:off x="7231713" y="3383273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Rettangolo con angoli arrotondati 84">
            <a:extLst>
              <a:ext uri="{FF2B5EF4-FFF2-40B4-BE49-F238E27FC236}">
                <a16:creationId xmlns:a16="http://schemas.microsoft.com/office/drawing/2014/main" id="{3E3C6B4C-F403-6B4C-2F39-8CC9456C91C3}"/>
              </a:ext>
            </a:extLst>
          </p:cNvPr>
          <p:cNvSpPr/>
          <p:nvPr/>
        </p:nvSpPr>
        <p:spPr>
          <a:xfrm rot="18837313">
            <a:off x="7231712" y="3383273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ttangolo con angoli arrotondati 66">
            <a:extLst>
              <a:ext uri="{FF2B5EF4-FFF2-40B4-BE49-F238E27FC236}">
                <a16:creationId xmlns:a16="http://schemas.microsoft.com/office/drawing/2014/main" id="{39039709-046D-3B53-B930-07A9CEC8D74A}"/>
              </a:ext>
            </a:extLst>
          </p:cNvPr>
          <p:cNvSpPr/>
          <p:nvPr/>
        </p:nvSpPr>
        <p:spPr>
          <a:xfrm rot="18837313">
            <a:off x="2156940" y="3503998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B0A37218-7E99-215C-B6B1-B74774DAE8DE}"/>
              </a:ext>
            </a:extLst>
          </p:cNvPr>
          <p:cNvSpPr/>
          <p:nvPr/>
        </p:nvSpPr>
        <p:spPr>
          <a:xfrm rot="18837313">
            <a:off x="2156939" y="3503998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Triangolo isoscele 32">
            <a:extLst>
              <a:ext uri="{FF2B5EF4-FFF2-40B4-BE49-F238E27FC236}">
                <a16:creationId xmlns:a16="http://schemas.microsoft.com/office/drawing/2014/main" id="{1ABA630C-F60F-50F1-180A-1CEEA30C88D7}"/>
              </a:ext>
            </a:extLst>
          </p:cNvPr>
          <p:cNvSpPr/>
          <p:nvPr/>
        </p:nvSpPr>
        <p:spPr>
          <a:xfrm rot="11293018">
            <a:off x="9073600" y="1142952"/>
            <a:ext cx="533033" cy="2918936"/>
          </a:xfrm>
          <a:prstGeom prst="triangle">
            <a:avLst/>
          </a:prstGeom>
          <a:solidFill>
            <a:srgbClr val="92D05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31" name="Parallelogramma 30">
            <a:extLst>
              <a:ext uri="{FF2B5EF4-FFF2-40B4-BE49-F238E27FC236}">
                <a16:creationId xmlns:a16="http://schemas.microsoft.com/office/drawing/2014/main" id="{16DB2C89-A519-4341-80BA-C0514B626A05}"/>
              </a:ext>
            </a:extLst>
          </p:cNvPr>
          <p:cNvSpPr/>
          <p:nvPr/>
        </p:nvSpPr>
        <p:spPr>
          <a:xfrm>
            <a:off x="5665821" y="229224"/>
            <a:ext cx="5669771" cy="530884"/>
          </a:xfrm>
          <a:prstGeom prst="parallelogram">
            <a:avLst>
              <a:gd name="adj" fmla="val 99746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48000"/>
                </a:schemeClr>
              </a:gs>
              <a:gs pos="35000">
                <a:schemeClr val="bg1"/>
              </a:gs>
            </a:gsLst>
            <a:lin ang="0" scaled="0"/>
          </a:gradFill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D3CE00DE-4735-BE34-72C9-93F75D5DE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295" y="94351"/>
            <a:ext cx="973635" cy="768429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54B0A5EB-2C31-E35A-F123-4665C560B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836" y="-41326"/>
            <a:ext cx="3767557" cy="1191600"/>
          </a:xfrm>
          <a:prstGeom prst="rect">
            <a:avLst/>
          </a:prstGeom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3121939" y="1794892"/>
            <a:ext cx="5461688" cy="2686637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tIns="324000">
            <a:no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Il "sacrificio" </a:t>
            </a:r>
            <a:b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è termine che lo sport spartisce con la religione: </a:t>
            </a:r>
          </a:p>
          <a:p>
            <a:pPr marL="174625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"</a:t>
            </a:r>
            <a:r>
              <a:rPr lang="it-IT" sz="28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sacrum</a:t>
            </a: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-facere" </a:t>
            </a:r>
            <a:b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è dare sacralità alla fatica.</a:t>
            </a:r>
          </a:p>
        </p:txBody>
      </p:sp>
      <p:pic>
        <p:nvPicPr>
          <p:cNvPr id="5" name="Elemento grafico 4" descr="Aspirazione contorno">
            <a:extLst>
              <a:ext uri="{FF2B5EF4-FFF2-40B4-BE49-F238E27FC236}">
                <a16:creationId xmlns:a16="http://schemas.microsoft.com/office/drawing/2014/main" id="{61201DCF-4203-B5BE-115B-76AA1AA12A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6877" y="4170253"/>
            <a:ext cx="2090200" cy="209020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7AE80677-3C68-F1D6-8564-F1012F8003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7" y="5815020"/>
            <a:ext cx="377084" cy="533393"/>
          </a:xfrm>
          <a:prstGeom prst="rect">
            <a:avLst/>
          </a:prstGeom>
        </p:spPr>
      </p:pic>
      <p:sp>
        <p:nvSpPr>
          <p:cNvPr id="36" name="Rettangolo 5">
            <a:extLst>
              <a:ext uri="{FF2B5EF4-FFF2-40B4-BE49-F238E27FC236}">
                <a16:creationId xmlns:a16="http://schemas.microsoft.com/office/drawing/2014/main" id="{11846456-A9DA-B323-FC57-F236A73299A7}"/>
              </a:ext>
            </a:extLst>
          </p:cNvPr>
          <p:cNvSpPr/>
          <p:nvPr/>
        </p:nvSpPr>
        <p:spPr>
          <a:xfrm flipH="1">
            <a:off x="-19960" y="-19336"/>
            <a:ext cx="2707188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49B8ED">
                  <a:alpha val="6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A4351D60-3361-84FF-1CB2-2F88F7F8B1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355812" y="3528459"/>
            <a:ext cx="3286767" cy="2001960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399DA6BB-A33F-63C0-98FB-F25F2867AB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55" y="5261637"/>
            <a:ext cx="2809867" cy="1139920"/>
          </a:xfrm>
          <a:prstGeom prst="rect">
            <a:avLst/>
          </a:prstGeom>
        </p:spPr>
      </p:pic>
      <p:pic>
        <p:nvPicPr>
          <p:cNvPr id="39" name="Immagine 38" descr="Immagine che contiene testo, grafica vettoriale, mongolfiera, veivolo&#10;&#10;Descrizione generata automaticamente">
            <a:extLst>
              <a:ext uri="{FF2B5EF4-FFF2-40B4-BE49-F238E27FC236}">
                <a16:creationId xmlns:a16="http://schemas.microsoft.com/office/drawing/2014/main" id="{49047E4C-118C-73B1-D137-06D82A54C53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"/>
          <a:stretch/>
        </p:blipFill>
        <p:spPr>
          <a:xfrm>
            <a:off x="132809" y="206478"/>
            <a:ext cx="2748070" cy="2002252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552D7144-85E9-578A-F144-313EB95AF4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2793" y="1497723"/>
            <a:ext cx="2521335" cy="118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14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1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4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1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7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9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65" grpId="0" animBg="1"/>
      <p:bldP spid="63" grpId="0" animBg="1"/>
      <p:bldP spid="88" grpId="0" animBg="1"/>
      <p:bldP spid="89" grpId="0" animBg="1"/>
      <p:bldP spid="71" grpId="0" animBg="1"/>
      <p:bldP spid="83" grpId="0" animBg="1"/>
      <p:bldP spid="86" grpId="0" animBg="1"/>
      <p:bldP spid="87" grpId="0" animBg="1"/>
      <p:bldP spid="84" grpId="0" animBg="1"/>
      <p:bldP spid="85" grpId="0" animBg="1"/>
      <p:bldP spid="67" grpId="0" animBg="1"/>
      <p:bldP spid="27" grpId="0" animBg="1"/>
      <p:bldP spid="33" grpId="0" animBg="1"/>
      <p:bldP spid="31" grpId="0" animBg="1"/>
      <p:bldP spid="46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92D050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Figura a mano libera: forma 64">
            <a:extLst>
              <a:ext uri="{FF2B5EF4-FFF2-40B4-BE49-F238E27FC236}">
                <a16:creationId xmlns:a16="http://schemas.microsoft.com/office/drawing/2014/main" id="{820822C9-73A9-0325-CA2E-9DB6F931C820}"/>
              </a:ext>
            </a:extLst>
          </p:cNvPr>
          <p:cNvSpPr/>
          <p:nvPr/>
        </p:nvSpPr>
        <p:spPr>
          <a:xfrm rot="18837313">
            <a:off x="3087289" y="1649612"/>
            <a:ext cx="4151086" cy="4128249"/>
          </a:xfrm>
          <a:custGeom>
            <a:avLst/>
            <a:gdLst>
              <a:gd name="connsiteX0" fmla="*/ 3851725 w 4151086"/>
              <a:gd name="connsiteY0" fmla="*/ 337200 h 4151086"/>
              <a:gd name="connsiteX1" fmla="*/ 336511 w 4151086"/>
              <a:gd name="connsiteY1" fmla="*/ 337200 h 4151086"/>
              <a:gd name="connsiteX2" fmla="*/ 336512 w 4151086"/>
              <a:gd name="connsiteY2" fmla="*/ 3852414 h 4151086"/>
              <a:gd name="connsiteX3" fmla="*/ 3851725 w 4151086"/>
              <a:gd name="connsiteY3" fmla="*/ 3852414 h 4151086"/>
              <a:gd name="connsiteX4" fmla="*/ 4151086 w 4151086"/>
              <a:gd name="connsiteY4" fmla="*/ 0 h 4151086"/>
              <a:gd name="connsiteX5" fmla="*/ 4151086 w 4151086"/>
              <a:gd name="connsiteY5" fmla="*/ 4151086 h 4151086"/>
              <a:gd name="connsiteX6" fmla="*/ 0 w 4151086"/>
              <a:gd name="connsiteY6" fmla="*/ 4151086 h 4151086"/>
              <a:gd name="connsiteX7" fmla="*/ 0 w 4151086"/>
              <a:gd name="connsiteY7" fmla="*/ 0 h 415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1086" h="4151086">
                <a:moveTo>
                  <a:pt x="3851725" y="337200"/>
                </a:moveTo>
                <a:lnTo>
                  <a:pt x="336511" y="337200"/>
                </a:lnTo>
                <a:lnTo>
                  <a:pt x="336512" y="3852414"/>
                </a:lnTo>
                <a:lnTo>
                  <a:pt x="3851725" y="3852414"/>
                </a:lnTo>
                <a:close/>
                <a:moveTo>
                  <a:pt x="4151086" y="0"/>
                </a:moveTo>
                <a:lnTo>
                  <a:pt x="4151086" y="4151086"/>
                </a:lnTo>
                <a:lnTo>
                  <a:pt x="0" y="41510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39DEAECE-B473-BD93-8C67-7B2E6009295B}"/>
              </a:ext>
            </a:extLst>
          </p:cNvPr>
          <p:cNvSpPr/>
          <p:nvPr/>
        </p:nvSpPr>
        <p:spPr>
          <a:xfrm rot="18837313">
            <a:off x="3409897" y="1969498"/>
            <a:ext cx="3558608" cy="3496718"/>
          </a:xfrm>
          <a:prstGeom prst="roundRect">
            <a:avLst>
              <a:gd name="adj" fmla="val 0"/>
            </a:avLst>
          </a:prstGeom>
          <a:solidFill>
            <a:srgbClr val="FF7D7D">
              <a:alpha val="51765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8" name="Rettangolo con angoli arrotondati 87">
            <a:extLst>
              <a:ext uri="{FF2B5EF4-FFF2-40B4-BE49-F238E27FC236}">
                <a16:creationId xmlns:a16="http://schemas.microsoft.com/office/drawing/2014/main" id="{C8AD1CB8-82FC-4E82-DDFF-2896D0C5D634}"/>
              </a:ext>
            </a:extLst>
          </p:cNvPr>
          <p:cNvSpPr/>
          <p:nvPr/>
        </p:nvSpPr>
        <p:spPr>
          <a:xfrm rot="18837313">
            <a:off x="4885435" y="323439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Rettangolo con angoli arrotondati 88">
            <a:extLst>
              <a:ext uri="{FF2B5EF4-FFF2-40B4-BE49-F238E27FC236}">
                <a16:creationId xmlns:a16="http://schemas.microsoft.com/office/drawing/2014/main" id="{67872841-2F9E-B678-8215-985705F0BC29}"/>
              </a:ext>
            </a:extLst>
          </p:cNvPr>
          <p:cNvSpPr/>
          <p:nvPr/>
        </p:nvSpPr>
        <p:spPr>
          <a:xfrm rot="18837313">
            <a:off x="4885434" y="323439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ettangolo con angoli arrotondati 70">
            <a:extLst>
              <a:ext uri="{FF2B5EF4-FFF2-40B4-BE49-F238E27FC236}">
                <a16:creationId xmlns:a16="http://schemas.microsoft.com/office/drawing/2014/main" id="{7A5A0420-8A7C-0867-3873-FB2D003E9DE4}"/>
              </a:ext>
            </a:extLst>
          </p:cNvPr>
          <p:cNvSpPr/>
          <p:nvPr/>
        </p:nvSpPr>
        <p:spPr>
          <a:xfrm rot="18837313">
            <a:off x="4827956" y="74172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Rettangolo con angoli arrotondati 82">
            <a:extLst>
              <a:ext uri="{FF2B5EF4-FFF2-40B4-BE49-F238E27FC236}">
                <a16:creationId xmlns:a16="http://schemas.microsoft.com/office/drawing/2014/main" id="{1C21B8CD-E049-5FBD-645D-1D3EB456AF11}"/>
              </a:ext>
            </a:extLst>
          </p:cNvPr>
          <p:cNvSpPr/>
          <p:nvPr/>
        </p:nvSpPr>
        <p:spPr>
          <a:xfrm rot="18837313">
            <a:off x="4827955" y="74172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ttangolo con angoli arrotondati 85">
            <a:extLst>
              <a:ext uri="{FF2B5EF4-FFF2-40B4-BE49-F238E27FC236}">
                <a16:creationId xmlns:a16="http://schemas.microsoft.com/office/drawing/2014/main" id="{A3A82DF9-F42F-E313-5D7A-D07E9309F755}"/>
              </a:ext>
            </a:extLst>
          </p:cNvPr>
          <p:cNvSpPr/>
          <p:nvPr/>
        </p:nvSpPr>
        <p:spPr>
          <a:xfrm rot="18837313">
            <a:off x="4917552" y="6108219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Rettangolo con angoli arrotondati 86">
            <a:extLst>
              <a:ext uri="{FF2B5EF4-FFF2-40B4-BE49-F238E27FC236}">
                <a16:creationId xmlns:a16="http://schemas.microsoft.com/office/drawing/2014/main" id="{4E8E2515-5ECD-79BD-6A6F-69F6AF75776C}"/>
              </a:ext>
            </a:extLst>
          </p:cNvPr>
          <p:cNvSpPr/>
          <p:nvPr/>
        </p:nvSpPr>
        <p:spPr>
          <a:xfrm rot="18837313">
            <a:off x="4917551" y="6108219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Rettangolo con angoli arrotondati 83">
            <a:extLst>
              <a:ext uri="{FF2B5EF4-FFF2-40B4-BE49-F238E27FC236}">
                <a16:creationId xmlns:a16="http://schemas.microsoft.com/office/drawing/2014/main" id="{123220AD-7A71-64A5-7B64-9A5CE024742D}"/>
              </a:ext>
            </a:extLst>
          </p:cNvPr>
          <p:cNvSpPr/>
          <p:nvPr/>
        </p:nvSpPr>
        <p:spPr>
          <a:xfrm rot="18837313">
            <a:off x="7231713" y="3383273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Rettangolo con angoli arrotondati 84">
            <a:extLst>
              <a:ext uri="{FF2B5EF4-FFF2-40B4-BE49-F238E27FC236}">
                <a16:creationId xmlns:a16="http://schemas.microsoft.com/office/drawing/2014/main" id="{3E3C6B4C-F403-6B4C-2F39-8CC9456C91C3}"/>
              </a:ext>
            </a:extLst>
          </p:cNvPr>
          <p:cNvSpPr/>
          <p:nvPr/>
        </p:nvSpPr>
        <p:spPr>
          <a:xfrm rot="18837313">
            <a:off x="7231712" y="3383273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ttangolo con angoli arrotondati 66">
            <a:extLst>
              <a:ext uri="{FF2B5EF4-FFF2-40B4-BE49-F238E27FC236}">
                <a16:creationId xmlns:a16="http://schemas.microsoft.com/office/drawing/2014/main" id="{39039709-046D-3B53-B930-07A9CEC8D74A}"/>
              </a:ext>
            </a:extLst>
          </p:cNvPr>
          <p:cNvSpPr/>
          <p:nvPr/>
        </p:nvSpPr>
        <p:spPr>
          <a:xfrm rot="18837313">
            <a:off x="2156940" y="3503998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B0A37218-7E99-215C-B6B1-B74774DAE8DE}"/>
              </a:ext>
            </a:extLst>
          </p:cNvPr>
          <p:cNvSpPr/>
          <p:nvPr/>
        </p:nvSpPr>
        <p:spPr>
          <a:xfrm rot="18837313">
            <a:off x="2156939" y="3503998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Triangolo isoscele 32">
            <a:extLst>
              <a:ext uri="{FF2B5EF4-FFF2-40B4-BE49-F238E27FC236}">
                <a16:creationId xmlns:a16="http://schemas.microsoft.com/office/drawing/2014/main" id="{1ABA630C-F60F-50F1-180A-1CEEA30C88D7}"/>
              </a:ext>
            </a:extLst>
          </p:cNvPr>
          <p:cNvSpPr/>
          <p:nvPr/>
        </p:nvSpPr>
        <p:spPr>
          <a:xfrm rot="11250986">
            <a:off x="9153957" y="1172597"/>
            <a:ext cx="533033" cy="2918936"/>
          </a:xfrm>
          <a:prstGeom prst="triangle">
            <a:avLst/>
          </a:prstGeom>
          <a:solidFill>
            <a:srgbClr val="92D05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31" name="Parallelogramma 30">
            <a:extLst>
              <a:ext uri="{FF2B5EF4-FFF2-40B4-BE49-F238E27FC236}">
                <a16:creationId xmlns:a16="http://schemas.microsoft.com/office/drawing/2014/main" id="{D4453DCC-EC20-DE4C-26C0-5653C4B2E6DC}"/>
              </a:ext>
            </a:extLst>
          </p:cNvPr>
          <p:cNvSpPr/>
          <p:nvPr/>
        </p:nvSpPr>
        <p:spPr>
          <a:xfrm>
            <a:off x="5665821" y="229224"/>
            <a:ext cx="5669771" cy="530884"/>
          </a:xfrm>
          <a:prstGeom prst="parallelogram">
            <a:avLst>
              <a:gd name="adj" fmla="val 99746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48000"/>
                </a:schemeClr>
              </a:gs>
              <a:gs pos="35000">
                <a:schemeClr val="bg1"/>
              </a:gs>
            </a:gsLst>
            <a:lin ang="0" scaled="0"/>
          </a:gradFill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D3CE00DE-4735-BE34-72C9-93F75D5DE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783" y="120985"/>
            <a:ext cx="973635" cy="768429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54B0A5EB-2C31-E35A-F123-4665C560B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836" y="-41326"/>
            <a:ext cx="3767557" cy="1191600"/>
          </a:xfrm>
          <a:prstGeom prst="rect">
            <a:avLst/>
          </a:prstGeom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622064" y="1824432"/>
            <a:ext cx="5781723" cy="4168348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tIns="108000">
            <a:no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500" b="1" dirty="0">
                <a:latin typeface="Franklin Gothic Demi" panose="020B0703020102020204" pitchFamily="34" charset="0"/>
              </a:rPr>
              <a:t>«A nessuno piace fare fatica </a:t>
            </a:r>
            <a:br>
              <a:rPr lang="it-IT" sz="2500" b="1" dirty="0">
                <a:latin typeface="Franklin Gothic Demi" panose="020B0703020102020204" pitchFamily="34" charset="0"/>
              </a:rPr>
            </a:br>
            <a:r>
              <a:rPr lang="it-IT" sz="2500" dirty="0">
                <a:latin typeface="Franklin Gothic Demi" panose="020B0703020102020204" pitchFamily="34" charset="0"/>
              </a:rPr>
              <a:t>perché la fatica è un peso che ti spezza. </a:t>
            </a:r>
          </a:p>
          <a:p>
            <a:pPr marL="0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500" dirty="0">
                <a:latin typeface="Franklin Gothic Demi" panose="020B0703020102020204" pitchFamily="34" charset="0"/>
              </a:rPr>
              <a:t>Se, però, nella fatica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dirty="0">
                <a:latin typeface="Franklin Gothic Demi" panose="020B0703020102020204" pitchFamily="34" charset="0"/>
              </a:rPr>
              <a:t>riesci a </a:t>
            </a:r>
            <a:r>
              <a:rPr lang="it-IT" sz="2500" b="1" dirty="0">
                <a:latin typeface="Franklin Gothic Demi" panose="020B0703020102020204" pitchFamily="34" charset="0"/>
              </a:rPr>
              <a:t>trovare un significato, </a:t>
            </a:r>
            <a:r>
              <a:rPr lang="it-IT" sz="2500" dirty="0">
                <a:latin typeface="Franklin Gothic Demi" panose="020B0703020102020204" pitchFamily="34" charset="0"/>
              </a:rPr>
              <a:t>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allora il suo giogo si fa più lieve</a:t>
            </a:r>
            <a:r>
              <a:rPr lang="it-IT" sz="2500" dirty="0">
                <a:latin typeface="Franklin Gothic Demi" panose="020B0703020102020204" pitchFamily="34" charset="0"/>
              </a:rPr>
              <a:t>. .. </a:t>
            </a:r>
          </a:p>
          <a:p>
            <a:pPr marL="0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500" dirty="0">
                <a:latin typeface="Franklin Gothic Demi" panose="020B0703020102020204" pitchFamily="34" charset="0"/>
              </a:rPr>
              <a:t>L'atleta è un po' come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dirty="0">
                <a:latin typeface="Franklin Gothic Demi" panose="020B0703020102020204" pitchFamily="34" charset="0"/>
              </a:rPr>
              <a:t>il santo: </a:t>
            </a:r>
            <a:r>
              <a:rPr lang="it-IT" sz="2500" b="1" dirty="0">
                <a:latin typeface="Franklin Gothic Demi" panose="020B0703020102020204" pitchFamily="34" charset="0"/>
              </a:rPr>
              <a:t>conosce la fatica </a:t>
            </a:r>
          </a:p>
          <a:p>
            <a:pPr marL="0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500" b="1" dirty="0">
                <a:latin typeface="Franklin Gothic Demi" panose="020B0703020102020204" pitchFamily="34" charset="0"/>
              </a:rPr>
              <a:t>ma non gli pesa </a:t>
            </a:r>
            <a:r>
              <a:rPr lang="it-IT" sz="25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perché</a:t>
            </a:r>
            <a:r>
              <a:rPr lang="it-IT" sz="2500" dirty="0">
                <a:latin typeface="Franklin Gothic Demi" panose="020B0703020102020204" pitchFamily="34" charset="0"/>
              </a:rPr>
              <a:t>,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dirty="0">
                <a:latin typeface="Franklin Gothic Demi" panose="020B0703020102020204" pitchFamily="34" charset="0"/>
              </a:rPr>
              <a:t>nella fatica, è capace di intravedere oltre, qualcos'altro. </a:t>
            </a:r>
            <a:endParaRPr lang="it-IT" sz="25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3" name="Elemento grafico 2" descr="Aspirazione con riempimento a tinta unita">
            <a:extLst>
              <a:ext uri="{FF2B5EF4-FFF2-40B4-BE49-F238E27FC236}">
                <a16:creationId xmlns:a16="http://schemas.microsoft.com/office/drawing/2014/main" id="{7405BDCD-DA73-C9B7-E3AA-7C16D6FBB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0715" y="4155741"/>
            <a:ext cx="2137905" cy="2137905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957FF04C-FFED-F8E5-3DAA-B6D77945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7" y="5815020"/>
            <a:ext cx="377084" cy="533393"/>
          </a:xfrm>
          <a:prstGeom prst="rect">
            <a:avLst/>
          </a:prstGeom>
        </p:spPr>
      </p:pic>
      <p:sp>
        <p:nvSpPr>
          <p:cNvPr id="36" name="Rettangolo 5">
            <a:extLst>
              <a:ext uri="{FF2B5EF4-FFF2-40B4-BE49-F238E27FC236}">
                <a16:creationId xmlns:a16="http://schemas.microsoft.com/office/drawing/2014/main" id="{921DB9BB-7698-F29A-50DF-F239ECDF3203}"/>
              </a:ext>
            </a:extLst>
          </p:cNvPr>
          <p:cNvSpPr/>
          <p:nvPr/>
        </p:nvSpPr>
        <p:spPr>
          <a:xfrm flipH="1">
            <a:off x="-19960" y="-19336"/>
            <a:ext cx="2707188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49B8ED">
                  <a:alpha val="6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E12D6927-D95D-BCDA-A940-2BBE1C802F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355812" y="3528459"/>
            <a:ext cx="3286767" cy="2001960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CC7BED7A-A740-B021-F6CC-CD094DFC60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55" y="5261637"/>
            <a:ext cx="2809867" cy="1139920"/>
          </a:xfrm>
          <a:prstGeom prst="rect">
            <a:avLst/>
          </a:prstGeom>
        </p:spPr>
      </p:pic>
      <p:pic>
        <p:nvPicPr>
          <p:cNvPr id="39" name="Immagine 38" descr="Immagine che contiene testo, grafica vettoriale, mongolfiera, veivolo&#10;&#10;Descrizione generata automaticamente">
            <a:extLst>
              <a:ext uri="{FF2B5EF4-FFF2-40B4-BE49-F238E27FC236}">
                <a16:creationId xmlns:a16="http://schemas.microsoft.com/office/drawing/2014/main" id="{80A2FD0F-1009-2A33-6E94-BC012BFD395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"/>
          <a:stretch/>
        </p:blipFill>
        <p:spPr>
          <a:xfrm>
            <a:off x="132809" y="206478"/>
            <a:ext cx="2748070" cy="2002252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8F280255-D036-E1C2-F560-E79035D8A1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2793" y="1497723"/>
            <a:ext cx="2521335" cy="118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83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1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3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1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1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6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600"/>
                            </p:stCondLst>
                            <p:childTnLst>
                              <p:par>
                                <p:cTn id="9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65" grpId="0" animBg="1"/>
      <p:bldP spid="63" grpId="0" animBg="1"/>
      <p:bldP spid="88" grpId="0" animBg="1"/>
      <p:bldP spid="89" grpId="0" animBg="1"/>
      <p:bldP spid="71" grpId="0" animBg="1"/>
      <p:bldP spid="83" grpId="0" animBg="1"/>
      <p:bldP spid="86" grpId="0" animBg="1"/>
      <p:bldP spid="87" grpId="0" animBg="1"/>
      <p:bldP spid="84" grpId="0" animBg="1"/>
      <p:bldP spid="85" grpId="0" animBg="1"/>
      <p:bldP spid="67" grpId="0" animBg="1"/>
      <p:bldP spid="27" grpId="0" animBg="1"/>
      <p:bldP spid="33" grpId="0" animBg="1"/>
      <p:bldP spid="31" grpId="0" animBg="1"/>
      <p:bldP spid="46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00B050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Figura a mano libera: forma 64">
            <a:extLst>
              <a:ext uri="{FF2B5EF4-FFF2-40B4-BE49-F238E27FC236}">
                <a16:creationId xmlns:a16="http://schemas.microsoft.com/office/drawing/2014/main" id="{820822C9-73A9-0325-CA2E-9DB6F931C820}"/>
              </a:ext>
            </a:extLst>
          </p:cNvPr>
          <p:cNvSpPr/>
          <p:nvPr/>
        </p:nvSpPr>
        <p:spPr>
          <a:xfrm rot="18837313">
            <a:off x="3087289" y="1649612"/>
            <a:ext cx="4151086" cy="4128249"/>
          </a:xfrm>
          <a:custGeom>
            <a:avLst/>
            <a:gdLst>
              <a:gd name="connsiteX0" fmla="*/ 3851725 w 4151086"/>
              <a:gd name="connsiteY0" fmla="*/ 337200 h 4151086"/>
              <a:gd name="connsiteX1" fmla="*/ 336511 w 4151086"/>
              <a:gd name="connsiteY1" fmla="*/ 337200 h 4151086"/>
              <a:gd name="connsiteX2" fmla="*/ 336512 w 4151086"/>
              <a:gd name="connsiteY2" fmla="*/ 3852414 h 4151086"/>
              <a:gd name="connsiteX3" fmla="*/ 3851725 w 4151086"/>
              <a:gd name="connsiteY3" fmla="*/ 3852414 h 4151086"/>
              <a:gd name="connsiteX4" fmla="*/ 4151086 w 4151086"/>
              <a:gd name="connsiteY4" fmla="*/ 0 h 4151086"/>
              <a:gd name="connsiteX5" fmla="*/ 4151086 w 4151086"/>
              <a:gd name="connsiteY5" fmla="*/ 4151086 h 4151086"/>
              <a:gd name="connsiteX6" fmla="*/ 0 w 4151086"/>
              <a:gd name="connsiteY6" fmla="*/ 4151086 h 4151086"/>
              <a:gd name="connsiteX7" fmla="*/ 0 w 4151086"/>
              <a:gd name="connsiteY7" fmla="*/ 0 h 415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1086" h="4151086">
                <a:moveTo>
                  <a:pt x="3851725" y="337200"/>
                </a:moveTo>
                <a:lnTo>
                  <a:pt x="336511" y="337200"/>
                </a:lnTo>
                <a:lnTo>
                  <a:pt x="336512" y="3852414"/>
                </a:lnTo>
                <a:lnTo>
                  <a:pt x="3851725" y="3852414"/>
                </a:lnTo>
                <a:close/>
                <a:moveTo>
                  <a:pt x="4151086" y="0"/>
                </a:moveTo>
                <a:lnTo>
                  <a:pt x="4151086" y="4151086"/>
                </a:lnTo>
                <a:lnTo>
                  <a:pt x="0" y="41510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39DEAECE-B473-BD93-8C67-7B2E6009295B}"/>
              </a:ext>
            </a:extLst>
          </p:cNvPr>
          <p:cNvSpPr/>
          <p:nvPr/>
        </p:nvSpPr>
        <p:spPr>
          <a:xfrm rot="18837313">
            <a:off x="3409897" y="1969498"/>
            <a:ext cx="3558608" cy="3496718"/>
          </a:xfrm>
          <a:prstGeom prst="roundRect">
            <a:avLst>
              <a:gd name="adj" fmla="val 0"/>
            </a:avLst>
          </a:prstGeom>
          <a:solidFill>
            <a:srgbClr val="FF7D7D">
              <a:alpha val="51765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8" name="Rettangolo con angoli arrotondati 87">
            <a:extLst>
              <a:ext uri="{FF2B5EF4-FFF2-40B4-BE49-F238E27FC236}">
                <a16:creationId xmlns:a16="http://schemas.microsoft.com/office/drawing/2014/main" id="{C8AD1CB8-82FC-4E82-DDFF-2896D0C5D634}"/>
              </a:ext>
            </a:extLst>
          </p:cNvPr>
          <p:cNvSpPr/>
          <p:nvPr/>
        </p:nvSpPr>
        <p:spPr>
          <a:xfrm rot="18837313">
            <a:off x="4885435" y="323439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Rettangolo con angoli arrotondati 88">
            <a:extLst>
              <a:ext uri="{FF2B5EF4-FFF2-40B4-BE49-F238E27FC236}">
                <a16:creationId xmlns:a16="http://schemas.microsoft.com/office/drawing/2014/main" id="{67872841-2F9E-B678-8215-985705F0BC29}"/>
              </a:ext>
            </a:extLst>
          </p:cNvPr>
          <p:cNvSpPr/>
          <p:nvPr/>
        </p:nvSpPr>
        <p:spPr>
          <a:xfrm rot="18837313">
            <a:off x="4885434" y="323439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ettangolo con angoli arrotondati 70">
            <a:extLst>
              <a:ext uri="{FF2B5EF4-FFF2-40B4-BE49-F238E27FC236}">
                <a16:creationId xmlns:a16="http://schemas.microsoft.com/office/drawing/2014/main" id="{7A5A0420-8A7C-0867-3873-FB2D003E9DE4}"/>
              </a:ext>
            </a:extLst>
          </p:cNvPr>
          <p:cNvSpPr/>
          <p:nvPr/>
        </p:nvSpPr>
        <p:spPr>
          <a:xfrm rot="18837313">
            <a:off x="4827956" y="74172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Rettangolo con angoli arrotondati 82">
            <a:extLst>
              <a:ext uri="{FF2B5EF4-FFF2-40B4-BE49-F238E27FC236}">
                <a16:creationId xmlns:a16="http://schemas.microsoft.com/office/drawing/2014/main" id="{1C21B8CD-E049-5FBD-645D-1D3EB456AF11}"/>
              </a:ext>
            </a:extLst>
          </p:cNvPr>
          <p:cNvSpPr/>
          <p:nvPr/>
        </p:nvSpPr>
        <p:spPr>
          <a:xfrm rot="18837313">
            <a:off x="4827955" y="74172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ttangolo con angoli arrotondati 85">
            <a:extLst>
              <a:ext uri="{FF2B5EF4-FFF2-40B4-BE49-F238E27FC236}">
                <a16:creationId xmlns:a16="http://schemas.microsoft.com/office/drawing/2014/main" id="{A3A82DF9-F42F-E313-5D7A-D07E9309F755}"/>
              </a:ext>
            </a:extLst>
          </p:cNvPr>
          <p:cNvSpPr/>
          <p:nvPr/>
        </p:nvSpPr>
        <p:spPr>
          <a:xfrm rot="18837313">
            <a:off x="4917552" y="6108219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Rettangolo con angoli arrotondati 86">
            <a:extLst>
              <a:ext uri="{FF2B5EF4-FFF2-40B4-BE49-F238E27FC236}">
                <a16:creationId xmlns:a16="http://schemas.microsoft.com/office/drawing/2014/main" id="{4E8E2515-5ECD-79BD-6A6F-69F6AF75776C}"/>
              </a:ext>
            </a:extLst>
          </p:cNvPr>
          <p:cNvSpPr/>
          <p:nvPr/>
        </p:nvSpPr>
        <p:spPr>
          <a:xfrm rot="18837313">
            <a:off x="4917551" y="6108219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Rettangolo con angoli arrotondati 83">
            <a:extLst>
              <a:ext uri="{FF2B5EF4-FFF2-40B4-BE49-F238E27FC236}">
                <a16:creationId xmlns:a16="http://schemas.microsoft.com/office/drawing/2014/main" id="{123220AD-7A71-64A5-7B64-9A5CE024742D}"/>
              </a:ext>
            </a:extLst>
          </p:cNvPr>
          <p:cNvSpPr/>
          <p:nvPr/>
        </p:nvSpPr>
        <p:spPr>
          <a:xfrm rot="18837313">
            <a:off x="7231713" y="3383273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Rettangolo con angoli arrotondati 84">
            <a:extLst>
              <a:ext uri="{FF2B5EF4-FFF2-40B4-BE49-F238E27FC236}">
                <a16:creationId xmlns:a16="http://schemas.microsoft.com/office/drawing/2014/main" id="{3E3C6B4C-F403-6B4C-2F39-8CC9456C91C3}"/>
              </a:ext>
            </a:extLst>
          </p:cNvPr>
          <p:cNvSpPr/>
          <p:nvPr/>
        </p:nvSpPr>
        <p:spPr>
          <a:xfrm rot="18837313">
            <a:off x="7231712" y="3383273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ttangolo con angoli arrotondati 66">
            <a:extLst>
              <a:ext uri="{FF2B5EF4-FFF2-40B4-BE49-F238E27FC236}">
                <a16:creationId xmlns:a16="http://schemas.microsoft.com/office/drawing/2014/main" id="{39039709-046D-3B53-B930-07A9CEC8D74A}"/>
              </a:ext>
            </a:extLst>
          </p:cNvPr>
          <p:cNvSpPr/>
          <p:nvPr/>
        </p:nvSpPr>
        <p:spPr>
          <a:xfrm rot="18837313">
            <a:off x="2156940" y="3503998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B0A37218-7E99-215C-B6B1-B74774DAE8DE}"/>
              </a:ext>
            </a:extLst>
          </p:cNvPr>
          <p:cNvSpPr/>
          <p:nvPr/>
        </p:nvSpPr>
        <p:spPr>
          <a:xfrm rot="18837313">
            <a:off x="2156939" y="3503998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Triangolo isoscele 29">
            <a:extLst>
              <a:ext uri="{FF2B5EF4-FFF2-40B4-BE49-F238E27FC236}">
                <a16:creationId xmlns:a16="http://schemas.microsoft.com/office/drawing/2014/main" id="{DE55F2B4-09C2-7544-66EC-FFE76B5208BC}"/>
              </a:ext>
            </a:extLst>
          </p:cNvPr>
          <p:cNvSpPr/>
          <p:nvPr/>
        </p:nvSpPr>
        <p:spPr>
          <a:xfrm rot="11194847" flipH="1">
            <a:off x="9148440" y="1099389"/>
            <a:ext cx="533033" cy="2918936"/>
          </a:xfrm>
          <a:prstGeom prst="triangle">
            <a:avLst/>
          </a:prstGeom>
          <a:solidFill>
            <a:srgbClr val="00B05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33" name="Parallelogramma 32">
            <a:extLst>
              <a:ext uri="{FF2B5EF4-FFF2-40B4-BE49-F238E27FC236}">
                <a16:creationId xmlns:a16="http://schemas.microsoft.com/office/drawing/2014/main" id="{BF83F3C2-0A23-49F0-CA57-F09C6488A945}"/>
              </a:ext>
            </a:extLst>
          </p:cNvPr>
          <p:cNvSpPr/>
          <p:nvPr/>
        </p:nvSpPr>
        <p:spPr>
          <a:xfrm>
            <a:off x="5413435" y="229224"/>
            <a:ext cx="5669771" cy="530884"/>
          </a:xfrm>
          <a:prstGeom prst="parallelogram">
            <a:avLst>
              <a:gd name="adj" fmla="val 99746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48000"/>
                </a:schemeClr>
              </a:gs>
              <a:gs pos="35000">
                <a:schemeClr val="bg1"/>
              </a:gs>
            </a:gsLst>
            <a:lin ang="0" scaled="0"/>
          </a:gradFill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B66B5057-2E48-C94A-84DB-A1C126508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352" y="179747"/>
            <a:ext cx="912273" cy="720000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49E0C48D-DF1F-E23E-DD6C-3E2FC917B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152" y="-38076"/>
            <a:ext cx="3776321" cy="1191600"/>
          </a:xfrm>
          <a:prstGeom prst="rect">
            <a:avLst/>
          </a:prstGeom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680436" y="1830482"/>
            <a:ext cx="5461688" cy="2892338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tIns="180000">
            <a:no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4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(2021)</a:t>
            </a:r>
            <a:br>
              <a:rPr lang="it-IT" sz="2400" dirty="0"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4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Questo sarà l'anno delle Olimpiadi.</a:t>
            </a:r>
          </a:p>
          <a:p>
            <a:pPr marL="174625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I Giochi, da sempre, </a:t>
            </a:r>
            <a:b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sono un segno </a:t>
            </a:r>
          </a:p>
          <a:p>
            <a:pPr marL="174625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di inclusione, </a:t>
            </a:r>
            <a:b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contrapposta alla cultura </a:t>
            </a:r>
          </a:p>
          <a:p>
            <a:pPr marL="174625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8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del razzismo, dello scarto.</a:t>
            </a:r>
          </a:p>
        </p:txBody>
      </p:sp>
      <p:pic>
        <p:nvPicPr>
          <p:cNvPr id="3" name="Elemento grafico 2" descr="Torcia contorno">
            <a:extLst>
              <a:ext uri="{FF2B5EF4-FFF2-40B4-BE49-F238E27FC236}">
                <a16:creationId xmlns:a16="http://schemas.microsoft.com/office/drawing/2014/main" id="{6C07B059-48D7-C675-7BF1-A27D9F442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81656" y="4123474"/>
            <a:ext cx="2167883" cy="2167883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11C86AAB-286B-9D01-CE6A-EE715EBD2E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7" y="5815020"/>
            <a:ext cx="377084" cy="533393"/>
          </a:xfrm>
          <a:prstGeom prst="rect">
            <a:avLst/>
          </a:prstGeom>
        </p:spPr>
      </p:pic>
      <p:sp>
        <p:nvSpPr>
          <p:cNvPr id="35" name="Rettangolo 5">
            <a:extLst>
              <a:ext uri="{FF2B5EF4-FFF2-40B4-BE49-F238E27FC236}">
                <a16:creationId xmlns:a16="http://schemas.microsoft.com/office/drawing/2014/main" id="{87199810-EED5-B046-9668-BD01115D8399}"/>
              </a:ext>
            </a:extLst>
          </p:cNvPr>
          <p:cNvSpPr/>
          <p:nvPr/>
        </p:nvSpPr>
        <p:spPr>
          <a:xfrm flipH="1">
            <a:off x="-19960" y="-19336"/>
            <a:ext cx="2707188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49B8ED">
                  <a:alpha val="6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CEA0E2B7-6DC4-1994-8C32-574B253594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355812" y="3528459"/>
            <a:ext cx="3286767" cy="200196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F4F060B5-D460-05AC-DFED-9C4EB0C3BD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55" y="5261637"/>
            <a:ext cx="2809867" cy="1139920"/>
          </a:xfrm>
          <a:prstGeom prst="rect">
            <a:avLst/>
          </a:prstGeom>
        </p:spPr>
      </p:pic>
      <p:pic>
        <p:nvPicPr>
          <p:cNvPr id="38" name="Immagine 37" descr="Immagine che contiene testo, grafica vettoriale, mongolfiera, veivolo&#10;&#10;Descrizione generata automaticamente">
            <a:extLst>
              <a:ext uri="{FF2B5EF4-FFF2-40B4-BE49-F238E27FC236}">
                <a16:creationId xmlns:a16="http://schemas.microsoft.com/office/drawing/2014/main" id="{4C00F9B7-806D-EA65-4998-B13EEE6D7F3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"/>
          <a:stretch/>
        </p:blipFill>
        <p:spPr>
          <a:xfrm>
            <a:off x="132809" y="206478"/>
            <a:ext cx="2748070" cy="2002252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14BCEB8A-5012-5CB4-EA64-98C12B987F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2793" y="1497723"/>
            <a:ext cx="2521335" cy="118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32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1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4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7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65" grpId="0" animBg="1"/>
      <p:bldP spid="63" grpId="0" animBg="1"/>
      <p:bldP spid="88" grpId="0" animBg="1"/>
      <p:bldP spid="89" grpId="0" animBg="1"/>
      <p:bldP spid="71" grpId="0" animBg="1"/>
      <p:bldP spid="83" grpId="0" animBg="1"/>
      <p:bldP spid="86" grpId="0" animBg="1"/>
      <p:bldP spid="87" grpId="0" animBg="1"/>
      <p:bldP spid="84" grpId="0" animBg="1"/>
      <p:bldP spid="85" grpId="0" animBg="1"/>
      <p:bldP spid="67" grpId="0" animBg="1"/>
      <p:bldP spid="27" grpId="0" animBg="1"/>
      <p:bldP spid="30" grpId="0" animBg="1"/>
      <p:bldP spid="33" grpId="0" animBg="1"/>
      <p:bldP spid="46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riangolo rettangolo 28">
            <a:extLst>
              <a:ext uri="{FF2B5EF4-FFF2-40B4-BE49-F238E27FC236}">
                <a16:creationId xmlns:a16="http://schemas.microsoft.com/office/drawing/2014/main" id="{D8217088-3BCC-38AE-0454-DC5BBEDF10B5}"/>
              </a:ext>
            </a:extLst>
          </p:cNvPr>
          <p:cNvSpPr/>
          <p:nvPr/>
        </p:nvSpPr>
        <p:spPr>
          <a:xfrm flipH="1" flipV="1">
            <a:off x="4061515" y="-6636"/>
            <a:ext cx="6019110" cy="57935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00B050"/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/>
          </a:p>
        </p:txBody>
      </p:sp>
      <p:sp>
        <p:nvSpPr>
          <p:cNvPr id="126" name="Triangolo rettangolo 28">
            <a:extLst>
              <a:ext uri="{FF2B5EF4-FFF2-40B4-BE49-F238E27FC236}">
                <a16:creationId xmlns:a16="http://schemas.microsoft.com/office/drawing/2014/main" id="{479AD6B0-03DF-ED0E-F3A3-0620DB51B53E}"/>
              </a:ext>
            </a:extLst>
          </p:cNvPr>
          <p:cNvSpPr/>
          <p:nvPr/>
        </p:nvSpPr>
        <p:spPr>
          <a:xfrm flipV="1">
            <a:off x="-7229" y="7498"/>
            <a:ext cx="6053641" cy="5904361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Triangolo rettangolo 28">
            <a:extLst>
              <a:ext uri="{FF2B5EF4-FFF2-40B4-BE49-F238E27FC236}">
                <a16:creationId xmlns:a16="http://schemas.microsoft.com/office/drawing/2014/main" id="{FA118D2C-961E-061E-97E6-33C4E51D5E7E}"/>
              </a:ext>
            </a:extLst>
          </p:cNvPr>
          <p:cNvSpPr/>
          <p:nvPr/>
        </p:nvSpPr>
        <p:spPr>
          <a:xfrm>
            <a:off x="-19959" y="1657953"/>
            <a:ext cx="5085077" cy="4754430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0 w 5428356"/>
              <a:gd name="connsiteY0" fmla="*/ 4259439 h 4259439"/>
              <a:gd name="connsiteX1" fmla="*/ 29028 w 5428356"/>
              <a:gd name="connsiteY1" fmla="*/ 0 h 4259439"/>
              <a:gd name="connsiteX2" fmla="*/ 5428356 w 5428356"/>
              <a:gd name="connsiteY2" fmla="*/ 4228093 h 4259439"/>
              <a:gd name="connsiteX3" fmla="*/ 0 w 5428356"/>
              <a:gd name="connsiteY3" fmla="*/ 4259439 h 425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8356" h="4259439">
                <a:moveTo>
                  <a:pt x="0" y="4259439"/>
                </a:moveTo>
                <a:lnTo>
                  <a:pt x="29028" y="0"/>
                </a:lnTo>
                <a:lnTo>
                  <a:pt x="5428356" y="4228093"/>
                </a:lnTo>
                <a:lnTo>
                  <a:pt x="0" y="425943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Triangolo rettangolo 28">
            <a:extLst>
              <a:ext uri="{FF2B5EF4-FFF2-40B4-BE49-F238E27FC236}">
                <a16:creationId xmlns:a16="http://schemas.microsoft.com/office/drawing/2014/main" id="{1765BEB8-BCD5-AAB8-37BB-0A0CF59C885E}"/>
              </a:ext>
            </a:extLst>
          </p:cNvPr>
          <p:cNvSpPr/>
          <p:nvPr/>
        </p:nvSpPr>
        <p:spPr>
          <a:xfrm flipH="1">
            <a:off x="5371344" y="1657953"/>
            <a:ext cx="4712222" cy="4717064"/>
          </a:xfrm>
          <a:custGeom>
            <a:avLst/>
            <a:gdLst>
              <a:gd name="connsiteX0" fmla="*/ 0 w 4513956"/>
              <a:gd name="connsiteY0" fmla="*/ 3054753 h 3054753"/>
              <a:gd name="connsiteX1" fmla="*/ 0 w 4513956"/>
              <a:gd name="connsiteY1" fmla="*/ 0 h 3054753"/>
              <a:gd name="connsiteX2" fmla="*/ 4513956 w 4513956"/>
              <a:gd name="connsiteY2" fmla="*/ 3054753 h 3054753"/>
              <a:gd name="connsiteX3" fmla="*/ 0 w 4513956"/>
              <a:gd name="connsiteY3" fmla="*/ 3054753 h 3054753"/>
              <a:gd name="connsiteX0" fmla="*/ 14514 w 4528470"/>
              <a:gd name="connsiteY0" fmla="*/ 4230410 h 4230410"/>
              <a:gd name="connsiteX1" fmla="*/ 0 w 4528470"/>
              <a:gd name="connsiteY1" fmla="*/ 0 h 4230410"/>
              <a:gd name="connsiteX2" fmla="*/ 4528470 w 4528470"/>
              <a:gd name="connsiteY2" fmla="*/ 4230410 h 4230410"/>
              <a:gd name="connsiteX3" fmla="*/ 14514 w 4528470"/>
              <a:gd name="connsiteY3" fmla="*/ 4230410 h 4230410"/>
              <a:gd name="connsiteX0" fmla="*/ 0 w 4513956"/>
              <a:gd name="connsiteY0" fmla="*/ 4259439 h 4259439"/>
              <a:gd name="connsiteX1" fmla="*/ 29028 w 4513956"/>
              <a:gd name="connsiteY1" fmla="*/ 0 h 4259439"/>
              <a:gd name="connsiteX2" fmla="*/ 4513956 w 4513956"/>
              <a:gd name="connsiteY2" fmla="*/ 4259439 h 4259439"/>
              <a:gd name="connsiteX3" fmla="*/ 0 w 4513956"/>
              <a:gd name="connsiteY3" fmla="*/ 4259439 h 4259439"/>
              <a:gd name="connsiteX0" fmla="*/ 14514 w 4528470"/>
              <a:gd name="connsiteY0" fmla="*/ 4491667 h 4491667"/>
              <a:gd name="connsiteX1" fmla="*/ 0 w 4528470"/>
              <a:gd name="connsiteY1" fmla="*/ 0 h 4491667"/>
              <a:gd name="connsiteX2" fmla="*/ 4528470 w 4528470"/>
              <a:gd name="connsiteY2" fmla="*/ 4491667 h 4491667"/>
              <a:gd name="connsiteX3" fmla="*/ 14514 w 4528470"/>
              <a:gd name="connsiteY3" fmla="*/ 4491667 h 4491667"/>
              <a:gd name="connsiteX0" fmla="*/ 14514 w 5125370"/>
              <a:gd name="connsiteY0" fmla="*/ 4491667 h 4491667"/>
              <a:gd name="connsiteX1" fmla="*/ 0 w 5125370"/>
              <a:gd name="connsiteY1" fmla="*/ 0 h 4491667"/>
              <a:gd name="connsiteX2" fmla="*/ 5125370 w 5125370"/>
              <a:gd name="connsiteY2" fmla="*/ 4480854 h 4491667"/>
              <a:gd name="connsiteX3" fmla="*/ 14514 w 5125370"/>
              <a:gd name="connsiteY3" fmla="*/ 4491667 h 4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5370" h="4491667">
                <a:moveTo>
                  <a:pt x="14514" y="4491667"/>
                </a:moveTo>
                <a:lnTo>
                  <a:pt x="0" y="0"/>
                </a:lnTo>
                <a:lnTo>
                  <a:pt x="5125370" y="4480854"/>
                </a:lnTo>
                <a:lnTo>
                  <a:pt x="14514" y="4491667"/>
                </a:lnTo>
                <a:close/>
              </a:path>
            </a:pathLst>
          </a:cu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00000">
                <a:srgbClr val="FFFF00">
                  <a:alpha val="36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Figura a mano libera: forma 64">
            <a:extLst>
              <a:ext uri="{FF2B5EF4-FFF2-40B4-BE49-F238E27FC236}">
                <a16:creationId xmlns:a16="http://schemas.microsoft.com/office/drawing/2014/main" id="{820822C9-73A9-0325-CA2E-9DB6F931C820}"/>
              </a:ext>
            </a:extLst>
          </p:cNvPr>
          <p:cNvSpPr/>
          <p:nvPr/>
        </p:nvSpPr>
        <p:spPr>
          <a:xfrm rot="18837313">
            <a:off x="3087289" y="1649612"/>
            <a:ext cx="4151086" cy="4128249"/>
          </a:xfrm>
          <a:custGeom>
            <a:avLst/>
            <a:gdLst>
              <a:gd name="connsiteX0" fmla="*/ 3851725 w 4151086"/>
              <a:gd name="connsiteY0" fmla="*/ 337200 h 4151086"/>
              <a:gd name="connsiteX1" fmla="*/ 336511 w 4151086"/>
              <a:gd name="connsiteY1" fmla="*/ 337200 h 4151086"/>
              <a:gd name="connsiteX2" fmla="*/ 336512 w 4151086"/>
              <a:gd name="connsiteY2" fmla="*/ 3852414 h 4151086"/>
              <a:gd name="connsiteX3" fmla="*/ 3851725 w 4151086"/>
              <a:gd name="connsiteY3" fmla="*/ 3852414 h 4151086"/>
              <a:gd name="connsiteX4" fmla="*/ 4151086 w 4151086"/>
              <a:gd name="connsiteY4" fmla="*/ 0 h 4151086"/>
              <a:gd name="connsiteX5" fmla="*/ 4151086 w 4151086"/>
              <a:gd name="connsiteY5" fmla="*/ 4151086 h 4151086"/>
              <a:gd name="connsiteX6" fmla="*/ 0 w 4151086"/>
              <a:gd name="connsiteY6" fmla="*/ 4151086 h 4151086"/>
              <a:gd name="connsiteX7" fmla="*/ 0 w 4151086"/>
              <a:gd name="connsiteY7" fmla="*/ 0 h 415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1086" h="4151086">
                <a:moveTo>
                  <a:pt x="3851725" y="337200"/>
                </a:moveTo>
                <a:lnTo>
                  <a:pt x="336511" y="337200"/>
                </a:lnTo>
                <a:lnTo>
                  <a:pt x="336512" y="3852414"/>
                </a:lnTo>
                <a:lnTo>
                  <a:pt x="3851725" y="3852414"/>
                </a:lnTo>
                <a:close/>
                <a:moveTo>
                  <a:pt x="4151086" y="0"/>
                </a:moveTo>
                <a:lnTo>
                  <a:pt x="4151086" y="4151086"/>
                </a:lnTo>
                <a:lnTo>
                  <a:pt x="0" y="41510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39DEAECE-B473-BD93-8C67-7B2E6009295B}"/>
              </a:ext>
            </a:extLst>
          </p:cNvPr>
          <p:cNvSpPr/>
          <p:nvPr/>
        </p:nvSpPr>
        <p:spPr>
          <a:xfrm rot="18837313">
            <a:off x="3409897" y="1969498"/>
            <a:ext cx="3558608" cy="3496718"/>
          </a:xfrm>
          <a:prstGeom prst="roundRect">
            <a:avLst>
              <a:gd name="adj" fmla="val 0"/>
            </a:avLst>
          </a:prstGeom>
          <a:solidFill>
            <a:srgbClr val="FF7D7D">
              <a:alpha val="51765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88" name="Rettangolo con angoli arrotondati 87">
            <a:extLst>
              <a:ext uri="{FF2B5EF4-FFF2-40B4-BE49-F238E27FC236}">
                <a16:creationId xmlns:a16="http://schemas.microsoft.com/office/drawing/2014/main" id="{C8AD1CB8-82FC-4E82-DDFF-2896D0C5D634}"/>
              </a:ext>
            </a:extLst>
          </p:cNvPr>
          <p:cNvSpPr/>
          <p:nvPr/>
        </p:nvSpPr>
        <p:spPr>
          <a:xfrm rot="18837313">
            <a:off x="4885435" y="323439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Rettangolo con angoli arrotondati 88">
            <a:extLst>
              <a:ext uri="{FF2B5EF4-FFF2-40B4-BE49-F238E27FC236}">
                <a16:creationId xmlns:a16="http://schemas.microsoft.com/office/drawing/2014/main" id="{67872841-2F9E-B678-8215-985705F0BC29}"/>
              </a:ext>
            </a:extLst>
          </p:cNvPr>
          <p:cNvSpPr/>
          <p:nvPr/>
        </p:nvSpPr>
        <p:spPr>
          <a:xfrm rot="18837313">
            <a:off x="4885434" y="323439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ettangolo con angoli arrotondati 70">
            <a:extLst>
              <a:ext uri="{FF2B5EF4-FFF2-40B4-BE49-F238E27FC236}">
                <a16:creationId xmlns:a16="http://schemas.microsoft.com/office/drawing/2014/main" id="{7A5A0420-8A7C-0867-3873-FB2D003E9DE4}"/>
              </a:ext>
            </a:extLst>
          </p:cNvPr>
          <p:cNvSpPr/>
          <p:nvPr/>
        </p:nvSpPr>
        <p:spPr>
          <a:xfrm rot="18837313">
            <a:off x="4827956" y="741720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Rettangolo con angoli arrotondati 82">
            <a:extLst>
              <a:ext uri="{FF2B5EF4-FFF2-40B4-BE49-F238E27FC236}">
                <a16:creationId xmlns:a16="http://schemas.microsoft.com/office/drawing/2014/main" id="{1C21B8CD-E049-5FBD-645D-1D3EB456AF11}"/>
              </a:ext>
            </a:extLst>
          </p:cNvPr>
          <p:cNvSpPr/>
          <p:nvPr/>
        </p:nvSpPr>
        <p:spPr>
          <a:xfrm rot="18837313">
            <a:off x="4827955" y="741720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86CD3F-1E4C-F676-CB8E-34175DDB34C7}"/>
              </a:ext>
            </a:extLst>
          </p:cNvPr>
          <p:cNvCxnSpPr>
            <a:cxnSpLocks/>
          </p:cNvCxnSpPr>
          <p:nvPr/>
        </p:nvCxnSpPr>
        <p:spPr>
          <a:xfrm flipV="1">
            <a:off x="5104650" y="1053811"/>
            <a:ext cx="5515542" cy="5612759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927DB63-53DA-291A-4218-C64120B1FD49}"/>
              </a:ext>
            </a:extLst>
          </p:cNvPr>
          <p:cNvCxnSpPr>
            <a:cxnSpLocks/>
          </p:cNvCxnSpPr>
          <p:nvPr/>
        </p:nvCxnSpPr>
        <p:spPr>
          <a:xfrm flipH="1" flipV="1">
            <a:off x="-546796" y="1134731"/>
            <a:ext cx="5846872" cy="5580340"/>
          </a:xfrm>
          <a:prstGeom prst="line">
            <a:avLst/>
          </a:prstGeom>
          <a:ln w="38100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ttangolo con angoli arrotondati 85">
            <a:extLst>
              <a:ext uri="{FF2B5EF4-FFF2-40B4-BE49-F238E27FC236}">
                <a16:creationId xmlns:a16="http://schemas.microsoft.com/office/drawing/2014/main" id="{A3A82DF9-F42F-E313-5D7A-D07E9309F755}"/>
              </a:ext>
            </a:extLst>
          </p:cNvPr>
          <p:cNvSpPr/>
          <p:nvPr/>
        </p:nvSpPr>
        <p:spPr>
          <a:xfrm rot="18837313">
            <a:off x="4917552" y="6108219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Rettangolo con angoli arrotondati 86">
            <a:extLst>
              <a:ext uri="{FF2B5EF4-FFF2-40B4-BE49-F238E27FC236}">
                <a16:creationId xmlns:a16="http://schemas.microsoft.com/office/drawing/2014/main" id="{4E8E2515-5ECD-79BD-6A6F-69F6AF75776C}"/>
              </a:ext>
            </a:extLst>
          </p:cNvPr>
          <p:cNvSpPr/>
          <p:nvPr/>
        </p:nvSpPr>
        <p:spPr>
          <a:xfrm rot="18837313">
            <a:off x="4917551" y="6108219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Rettangolo con angoli arrotondati 83">
            <a:extLst>
              <a:ext uri="{FF2B5EF4-FFF2-40B4-BE49-F238E27FC236}">
                <a16:creationId xmlns:a16="http://schemas.microsoft.com/office/drawing/2014/main" id="{123220AD-7A71-64A5-7B64-9A5CE024742D}"/>
              </a:ext>
            </a:extLst>
          </p:cNvPr>
          <p:cNvSpPr/>
          <p:nvPr/>
        </p:nvSpPr>
        <p:spPr>
          <a:xfrm rot="18837313">
            <a:off x="7231713" y="3383273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Rettangolo con angoli arrotondati 84">
            <a:extLst>
              <a:ext uri="{FF2B5EF4-FFF2-40B4-BE49-F238E27FC236}">
                <a16:creationId xmlns:a16="http://schemas.microsoft.com/office/drawing/2014/main" id="{3E3C6B4C-F403-6B4C-2F39-8CC9456C91C3}"/>
              </a:ext>
            </a:extLst>
          </p:cNvPr>
          <p:cNvSpPr/>
          <p:nvPr/>
        </p:nvSpPr>
        <p:spPr>
          <a:xfrm rot="18837313">
            <a:off x="7231712" y="3383273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ttangolo con angoli arrotondati 66">
            <a:extLst>
              <a:ext uri="{FF2B5EF4-FFF2-40B4-BE49-F238E27FC236}">
                <a16:creationId xmlns:a16="http://schemas.microsoft.com/office/drawing/2014/main" id="{39039709-046D-3B53-B930-07A9CEC8D74A}"/>
              </a:ext>
            </a:extLst>
          </p:cNvPr>
          <p:cNvSpPr/>
          <p:nvPr/>
        </p:nvSpPr>
        <p:spPr>
          <a:xfrm rot="18837313">
            <a:off x="2156940" y="3503998"/>
            <a:ext cx="620966" cy="6175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B0A37218-7E99-215C-B6B1-B74774DAE8DE}"/>
              </a:ext>
            </a:extLst>
          </p:cNvPr>
          <p:cNvSpPr/>
          <p:nvPr/>
        </p:nvSpPr>
        <p:spPr>
          <a:xfrm rot="18837313">
            <a:off x="2156939" y="3503998"/>
            <a:ext cx="620966" cy="617550"/>
          </a:xfrm>
          <a:prstGeom prst="roundRect">
            <a:avLst>
              <a:gd name="adj" fmla="val 0"/>
            </a:avLst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Triangolo isoscele 29">
            <a:extLst>
              <a:ext uri="{FF2B5EF4-FFF2-40B4-BE49-F238E27FC236}">
                <a16:creationId xmlns:a16="http://schemas.microsoft.com/office/drawing/2014/main" id="{DE55F2B4-09C2-7544-66EC-FFE76B5208BC}"/>
              </a:ext>
            </a:extLst>
          </p:cNvPr>
          <p:cNvSpPr/>
          <p:nvPr/>
        </p:nvSpPr>
        <p:spPr>
          <a:xfrm rot="10994319" flipH="1">
            <a:off x="9171723" y="1142007"/>
            <a:ext cx="533033" cy="2918936"/>
          </a:xfrm>
          <a:prstGeom prst="triangle">
            <a:avLst/>
          </a:prstGeom>
          <a:solidFill>
            <a:srgbClr val="00B05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33" name="Parallelogramma 32">
            <a:extLst>
              <a:ext uri="{FF2B5EF4-FFF2-40B4-BE49-F238E27FC236}">
                <a16:creationId xmlns:a16="http://schemas.microsoft.com/office/drawing/2014/main" id="{CDEF2E0A-C722-2AF0-6F6A-1B3701C9976F}"/>
              </a:ext>
            </a:extLst>
          </p:cNvPr>
          <p:cNvSpPr/>
          <p:nvPr/>
        </p:nvSpPr>
        <p:spPr>
          <a:xfrm>
            <a:off x="5444281" y="229224"/>
            <a:ext cx="5669771" cy="530884"/>
          </a:xfrm>
          <a:prstGeom prst="parallelogram">
            <a:avLst>
              <a:gd name="adj" fmla="val 99746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48000"/>
                </a:schemeClr>
              </a:gs>
              <a:gs pos="35000">
                <a:schemeClr val="bg1"/>
              </a:gs>
            </a:gsLst>
            <a:lin ang="0" scaled="0"/>
          </a:gradFill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B66B5057-2E48-C94A-84DB-A1C126508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352" y="145243"/>
            <a:ext cx="912273" cy="720000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49E0C48D-DF1F-E23E-DD6C-3E2FC917B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152" y="-46702"/>
            <a:ext cx="3776321" cy="1191600"/>
          </a:xfrm>
          <a:prstGeom prst="rect">
            <a:avLst/>
          </a:prstGeom>
        </p:spPr>
      </p:pic>
      <p:sp>
        <p:nvSpPr>
          <p:cNvPr id="46" name="Segnaposto testo 3">
            <a:extLst>
              <a:ext uri="{FF2B5EF4-FFF2-40B4-BE49-F238E27FC236}">
                <a16:creationId xmlns:a16="http://schemas.microsoft.com/office/drawing/2014/main" id="{B23B2EBA-29A2-8F7D-DD7D-FFC96E26DE2C}"/>
              </a:ext>
            </a:extLst>
          </p:cNvPr>
          <p:cNvSpPr txBox="1">
            <a:spLocks/>
          </p:cNvSpPr>
          <p:nvPr/>
        </p:nvSpPr>
        <p:spPr>
          <a:xfrm>
            <a:off x="2631660" y="1752511"/>
            <a:ext cx="5936468" cy="4068069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tIns="108000">
            <a:no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500" dirty="0">
                <a:solidFill>
                  <a:srgbClr val="0070C0"/>
                </a:solidFill>
                <a:latin typeface="Franklin Gothic Demi" panose="020B0703020102020204" pitchFamily="34" charset="0"/>
              </a:rPr>
              <a:t>All'inizio dell'esperienza delle Olimpiadi, </a:t>
            </a:r>
            <a:r>
              <a:rPr lang="it-IT" sz="2500" dirty="0">
                <a:latin typeface="Franklin Gothic Demi" panose="020B0703020102020204" pitchFamily="34" charset="0"/>
              </a:rPr>
              <a:t>…, si prevedeva </a:t>
            </a:r>
            <a:r>
              <a:rPr lang="it-IT" sz="25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la </a:t>
            </a:r>
            <a:r>
              <a:rPr lang="it-IT" sz="25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tregua dalle guerre </a:t>
            </a:r>
            <a:br>
              <a:rPr lang="it-IT" sz="2500" b="1" dirty="0">
                <a:latin typeface="Franklin Gothic Demi" panose="020B0703020102020204" pitchFamily="34" charset="0"/>
              </a:rPr>
            </a:br>
            <a:r>
              <a:rPr lang="it-IT" sz="2500" dirty="0">
                <a:latin typeface="Franklin Gothic Demi" panose="020B0703020102020204" pitchFamily="34" charset="0"/>
              </a:rPr>
              <a:t>nel tempo delle competizioni. </a:t>
            </a:r>
          </a:p>
          <a:p>
            <a:pPr marL="0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500" b="1" dirty="0">
                <a:latin typeface="Franklin Gothic Demi" panose="020B0703020102020204" pitchFamily="34" charset="0"/>
              </a:rPr>
              <a:t>Ogni quattro anni</a:t>
            </a:r>
            <a:r>
              <a:rPr lang="it-IT" sz="2500" dirty="0">
                <a:latin typeface="Franklin Gothic Demi" panose="020B0703020102020204" pitchFamily="34" charset="0"/>
              </a:rPr>
              <a:t>, il mondo ha la possibilità di fermarsi per chiedersi </a:t>
            </a:r>
          </a:p>
          <a:p>
            <a:pPr marL="0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500" b="1" dirty="0">
                <a:latin typeface="Franklin Gothic Demi" panose="020B0703020102020204" pitchFamily="34" charset="0"/>
              </a:rPr>
              <a:t>come sta</a:t>
            </a:r>
            <a:r>
              <a:rPr lang="it-IT" sz="2500" dirty="0">
                <a:latin typeface="Franklin Gothic Demi" panose="020B0703020102020204" pitchFamily="34" charset="0"/>
              </a:rPr>
              <a:t>, </a:t>
            </a:r>
            <a:r>
              <a:rPr lang="it-IT" sz="25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come stanno gli altri</a:t>
            </a:r>
            <a:r>
              <a:rPr lang="it-IT" sz="2500" b="1" dirty="0">
                <a:latin typeface="Franklin Gothic Demi" panose="020B0703020102020204" pitchFamily="34" charset="0"/>
              </a:rPr>
              <a:t>,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dirty="0">
                <a:latin typeface="Franklin Gothic Demi" panose="020B0703020102020204" pitchFamily="34" charset="0"/>
              </a:rPr>
              <a:t>qual è il termometro di tutto. </a:t>
            </a:r>
          </a:p>
          <a:p>
            <a:pPr marL="0" indent="0">
              <a:lnSpc>
                <a:spcPts val="2489"/>
              </a:lnSpc>
              <a:spcBef>
                <a:spcPts val="700"/>
              </a:spcBef>
              <a:buNone/>
            </a:pPr>
            <a:r>
              <a:rPr lang="it-IT" sz="2500" dirty="0">
                <a:latin typeface="Franklin Gothic Demi" panose="020B0703020102020204" pitchFamily="34" charset="0"/>
              </a:rPr>
              <a:t>Non per nulla </a:t>
            </a:r>
            <a:r>
              <a:rPr lang="it-IT" sz="2500" b="1" dirty="0">
                <a:latin typeface="Franklin Gothic Demi" panose="020B0703020102020204" pitchFamily="34" charset="0"/>
              </a:rPr>
              <a:t>certe gesta olimpiche </a:t>
            </a:r>
            <a:br>
              <a:rPr lang="it-IT" sz="2500" b="1" dirty="0">
                <a:latin typeface="Franklin Gothic Demi" panose="020B0703020102020204" pitchFamily="34" charset="0"/>
              </a:rPr>
            </a:br>
            <a:r>
              <a:rPr lang="it-IT" sz="2500" dirty="0">
                <a:latin typeface="Franklin Gothic Demi" panose="020B0703020102020204" pitchFamily="34" charset="0"/>
              </a:rPr>
              <a:t>sono diventate </a:t>
            </a:r>
            <a:r>
              <a:rPr lang="it-IT" sz="25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simbolo</a:t>
            </a:r>
            <a:r>
              <a:rPr lang="it-IT" sz="25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 di una lotta</a:t>
            </a:r>
            <a:r>
              <a:rPr lang="it-IT" sz="2500" dirty="0">
                <a:latin typeface="Franklin Gothic Demi" panose="020B0703020102020204" pitchFamily="34" charset="0"/>
              </a:rPr>
              <a:t>: pensiamo al </a:t>
            </a:r>
            <a:r>
              <a:rPr lang="it-IT" sz="2500" b="1" dirty="0">
                <a:latin typeface="Franklin Gothic Demi" panose="020B0703020102020204" pitchFamily="34" charset="0"/>
              </a:rPr>
              <a:t>razzismo</a:t>
            </a:r>
            <a:r>
              <a:rPr lang="it-IT" sz="2500" dirty="0">
                <a:latin typeface="Franklin Gothic Demi" panose="020B0703020102020204" pitchFamily="34" charset="0"/>
              </a:rPr>
              <a:t>, </a:t>
            </a:r>
            <a:br>
              <a:rPr lang="it-IT" sz="2500" dirty="0">
                <a:latin typeface="Franklin Gothic Demi" panose="020B0703020102020204" pitchFamily="34" charset="0"/>
              </a:rPr>
            </a:br>
            <a:r>
              <a:rPr lang="it-IT" sz="2500" b="1" dirty="0">
                <a:latin typeface="Franklin Gothic Demi" panose="020B0703020102020204" pitchFamily="34" charset="0"/>
              </a:rPr>
              <a:t>all'esclusione</a:t>
            </a:r>
            <a:r>
              <a:rPr lang="it-IT" sz="2500" dirty="0">
                <a:latin typeface="Franklin Gothic Demi" panose="020B0703020102020204" pitchFamily="34" charset="0"/>
              </a:rPr>
              <a:t>, alla </a:t>
            </a:r>
            <a:r>
              <a:rPr lang="it-IT" sz="2500" b="1" dirty="0">
                <a:latin typeface="Franklin Gothic Demi" panose="020B0703020102020204" pitchFamily="34" charset="0"/>
              </a:rPr>
              <a:t>diversità</a:t>
            </a:r>
            <a:r>
              <a:rPr lang="it-IT" sz="2500" dirty="0">
                <a:latin typeface="Franklin Gothic Demi" panose="020B0703020102020204" pitchFamily="34" charset="0"/>
              </a:rPr>
              <a:t>. </a:t>
            </a:r>
            <a:endParaRPr lang="it-IT" sz="25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2" name="Elemento grafico 1" descr="Torcia con riempimento a tinta unita">
            <a:extLst>
              <a:ext uri="{FF2B5EF4-FFF2-40B4-BE49-F238E27FC236}">
                <a16:creationId xmlns:a16="http://schemas.microsoft.com/office/drawing/2014/main" id="{A9905476-C849-EE68-19ED-EF6B9C679D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51851" y="4129879"/>
            <a:ext cx="1993772" cy="1993772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DA11CA72-284F-E113-DECB-6741F87370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7" y="5815020"/>
            <a:ext cx="377084" cy="533393"/>
          </a:xfrm>
          <a:prstGeom prst="rect">
            <a:avLst/>
          </a:prstGeom>
        </p:spPr>
      </p:pic>
      <p:sp>
        <p:nvSpPr>
          <p:cNvPr id="35" name="Rettangolo 5">
            <a:extLst>
              <a:ext uri="{FF2B5EF4-FFF2-40B4-BE49-F238E27FC236}">
                <a16:creationId xmlns:a16="http://schemas.microsoft.com/office/drawing/2014/main" id="{28785F35-29DE-97F8-89C7-7ACE46C6A837}"/>
              </a:ext>
            </a:extLst>
          </p:cNvPr>
          <p:cNvSpPr/>
          <p:nvPr/>
        </p:nvSpPr>
        <p:spPr>
          <a:xfrm flipH="1">
            <a:off x="-19960" y="-19336"/>
            <a:ext cx="2707188" cy="6391561"/>
          </a:xfrm>
          <a:custGeom>
            <a:avLst/>
            <a:gdLst>
              <a:gd name="connsiteX0" fmla="*/ 0 w 1149759"/>
              <a:gd name="connsiteY0" fmla="*/ 0 h 6378861"/>
              <a:gd name="connsiteX1" fmla="*/ 1149759 w 1149759"/>
              <a:gd name="connsiteY1" fmla="*/ 0 h 6378861"/>
              <a:gd name="connsiteX2" fmla="*/ 1149759 w 1149759"/>
              <a:gd name="connsiteY2" fmla="*/ 6378861 h 6378861"/>
              <a:gd name="connsiteX3" fmla="*/ 0 w 1149759"/>
              <a:gd name="connsiteY3" fmla="*/ 6378861 h 6378861"/>
              <a:gd name="connsiteX4" fmla="*/ 0 w 1149759"/>
              <a:gd name="connsiteY4" fmla="*/ 0 h 6378861"/>
              <a:gd name="connsiteX0" fmla="*/ 500 w 1150259"/>
              <a:gd name="connsiteY0" fmla="*/ 0 h 6378861"/>
              <a:gd name="connsiteX1" fmla="*/ 1150259 w 1150259"/>
              <a:gd name="connsiteY1" fmla="*/ 0 h 6378861"/>
              <a:gd name="connsiteX2" fmla="*/ 1150259 w 1150259"/>
              <a:gd name="connsiteY2" fmla="*/ 6378861 h 6378861"/>
              <a:gd name="connsiteX3" fmla="*/ 500 w 1150259"/>
              <a:gd name="connsiteY3" fmla="*/ 6378861 h 6378861"/>
              <a:gd name="connsiteX4" fmla="*/ 0 w 1150259"/>
              <a:gd name="connsiteY4" fmla="*/ 3969036 h 6378861"/>
              <a:gd name="connsiteX5" fmla="*/ 500 w 1150259"/>
              <a:gd name="connsiteY5" fmla="*/ 0 h 6378861"/>
              <a:gd name="connsiteX0" fmla="*/ 0 w 1314859"/>
              <a:gd name="connsiteY0" fmla="*/ 38100 h 6378861"/>
              <a:gd name="connsiteX1" fmla="*/ 1314859 w 1314859"/>
              <a:gd name="connsiteY1" fmla="*/ 0 h 6378861"/>
              <a:gd name="connsiteX2" fmla="*/ 1314859 w 1314859"/>
              <a:gd name="connsiteY2" fmla="*/ 6378861 h 6378861"/>
              <a:gd name="connsiteX3" fmla="*/ 165100 w 1314859"/>
              <a:gd name="connsiteY3" fmla="*/ 6378861 h 6378861"/>
              <a:gd name="connsiteX4" fmla="*/ 164600 w 1314859"/>
              <a:gd name="connsiteY4" fmla="*/ 3969036 h 6378861"/>
              <a:gd name="connsiteX5" fmla="*/ 0 w 1314859"/>
              <a:gd name="connsiteY5" fmla="*/ 38100 h 63788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016000 w 2165759"/>
              <a:gd name="connsiteY3" fmla="*/ 6391561 h 6391561"/>
              <a:gd name="connsiteX4" fmla="*/ 1015500 w 2165759"/>
              <a:gd name="connsiteY4" fmla="*/ 3981736 h 6391561"/>
              <a:gd name="connsiteX5" fmla="*/ 0 w 2165759"/>
              <a:gd name="connsiteY5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27863 w 2193622"/>
              <a:gd name="connsiteY0" fmla="*/ 0 h 6391561"/>
              <a:gd name="connsiteX1" fmla="*/ 2193622 w 2193622"/>
              <a:gd name="connsiteY1" fmla="*/ 12700 h 6391561"/>
              <a:gd name="connsiteX2" fmla="*/ 2193622 w 2193622"/>
              <a:gd name="connsiteY2" fmla="*/ 6391561 h 6391561"/>
              <a:gd name="connsiteX3" fmla="*/ 1043863 w 2193622"/>
              <a:gd name="connsiteY3" fmla="*/ 6391561 h 6391561"/>
              <a:gd name="connsiteX4" fmla="*/ 27863 w 2193622"/>
              <a:gd name="connsiteY4" fmla="*/ 0 h 6391561"/>
              <a:gd name="connsiteX0" fmla="*/ 12628 w 2178387"/>
              <a:gd name="connsiteY0" fmla="*/ 0 h 6391561"/>
              <a:gd name="connsiteX1" fmla="*/ 2178387 w 2178387"/>
              <a:gd name="connsiteY1" fmla="*/ 12700 h 6391561"/>
              <a:gd name="connsiteX2" fmla="*/ 2178387 w 2178387"/>
              <a:gd name="connsiteY2" fmla="*/ 6391561 h 6391561"/>
              <a:gd name="connsiteX3" fmla="*/ 1028628 w 2178387"/>
              <a:gd name="connsiteY3" fmla="*/ 6391561 h 6391561"/>
              <a:gd name="connsiteX4" fmla="*/ 12628 w 2178387"/>
              <a:gd name="connsiteY4" fmla="*/ 0 h 6391561"/>
              <a:gd name="connsiteX0" fmla="*/ 20447 w 2186206"/>
              <a:gd name="connsiteY0" fmla="*/ 0 h 6391561"/>
              <a:gd name="connsiteX1" fmla="*/ 2186206 w 2186206"/>
              <a:gd name="connsiteY1" fmla="*/ 12700 h 6391561"/>
              <a:gd name="connsiteX2" fmla="*/ 2186206 w 2186206"/>
              <a:gd name="connsiteY2" fmla="*/ 6391561 h 6391561"/>
              <a:gd name="connsiteX3" fmla="*/ 210947 w 2186206"/>
              <a:gd name="connsiteY3" fmla="*/ 6378861 h 6391561"/>
              <a:gd name="connsiteX4" fmla="*/ 20447 w 2186206"/>
              <a:gd name="connsiteY4" fmla="*/ 0 h 6391561"/>
              <a:gd name="connsiteX0" fmla="*/ 12930 w 2178689"/>
              <a:gd name="connsiteY0" fmla="*/ 0 h 6391561"/>
              <a:gd name="connsiteX1" fmla="*/ 2178689 w 2178689"/>
              <a:gd name="connsiteY1" fmla="*/ 12700 h 6391561"/>
              <a:gd name="connsiteX2" fmla="*/ 2178689 w 2178689"/>
              <a:gd name="connsiteY2" fmla="*/ 6391561 h 6391561"/>
              <a:gd name="connsiteX3" fmla="*/ 203430 w 2178689"/>
              <a:gd name="connsiteY3" fmla="*/ 6378861 h 6391561"/>
              <a:gd name="connsiteX4" fmla="*/ 12930 w 2178689"/>
              <a:gd name="connsiteY4" fmla="*/ 0 h 6391561"/>
              <a:gd name="connsiteX0" fmla="*/ 0 w 2165759"/>
              <a:gd name="connsiteY0" fmla="*/ 0 h 6391561"/>
              <a:gd name="connsiteX1" fmla="*/ 2165759 w 2165759"/>
              <a:gd name="connsiteY1" fmla="*/ 12700 h 6391561"/>
              <a:gd name="connsiteX2" fmla="*/ 2165759 w 2165759"/>
              <a:gd name="connsiteY2" fmla="*/ 6391561 h 6391561"/>
              <a:gd name="connsiteX3" fmla="*/ 190500 w 2165759"/>
              <a:gd name="connsiteY3" fmla="*/ 6378861 h 6391561"/>
              <a:gd name="connsiteX4" fmla="*/ 0 w 2165759"/>
              <a:gd name="connsiteY4" fmla="*/ 0 h 63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59" h="6391561">
                <a:moveTo>
                  <a:pt x="0" y="0"/>
                </a:moveTo>
                <a:lnTo>
                  <a:pt x="2165759" y="12700"/>
                </a:lnTo>
                <a:lnTo>
                  <a:pt x="2165759" y="6391561"/>
                </a:lnTo>
                <a:lnTo>
                  <a:pt x="190500" y="6378861"/>
                </a:lnTo>
                <a:cubicBezTo>
                  <a:pt x="1836140" y="3713401"/>
                  <a:pt x="481474" y="923443"/>
                  <a:pt x="0" y="0"/>
                </a:cubicBezTo>
                <a:close/>
              </a:path>
            </a:pathLst>
          </a:custGeom>
          <a:gradFill flip="none" rotWithShape="1">
            <a:gsLst>
              <a:gs pos="21000">
                <a:schemeClr val="accent1">
                  <a:lumMod val="5000"/>
                  <a:lumOff val="95000"/>
                  <a:alpha val="48000"/>
                </a:schemeClr>
              </a:gs>
              <a:gs pos="100000">
                <a:srgbClr val="49B8ED">
                  <a:alpha val="6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02983E4C-E8E9-8711-10FD-14ABCD7ABD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78" b="90000" l="10000" r="90000">
                        <a14:foregroundMark x1="27000" y1="42111" x2="25429" y2="53208"/>
                        <a14:foregroundMark x1="41576" y1="38660" x2="40556" y2="57444"/>
                        <a14:foregroundMark x1="42444" y1="22667" x2="41793" y2="34661"/>
                        <a14:foregroundMark x1="41574" y1="72224" x2="42333" y2="81556"/>
                        <a14:foregroundMark x1="41099" y1="66397" x2="41164" y2="67191"/>
                        <a14:foregroundMark x1="40000" y1="52889" x2="40839" y2="63197"/>
                        <a14:foregroundMark x1="43097" y1="63213" x2="43444" y2="54889"/>
                        <a14:foregroundMark x1="42693" y1="72918" x2="42721" y2="72241"/>
                        <a14:foregroundMark x1="42333" y1="81556" x2="42593" y2="75323"/>
                        <a14:foregroundMark x1="46281" y1="72295" x2="46445" y2="75326"/>
                        <a14:foregroundMark x1="45000" y1="48556" x2="45792" y2="63233"/>
                        <a14:foregroundMark x1="46167" y1="63235" x2="45889" y2="54222"/>
                        <a14:foregroundMark x1="46558" y1="75907" x2="46447" y2="72298"/>
                        <a14:foregroundMark x1="45889" y1="54222" x2="39111" y2="56778"/>
                        <a14:foregroundMark x1="43720" y1="77448" x2="43889" y2="78000"/>
                        <a14:foregroundMark x1="42129" y1="72232" x2="42358" y2="72983"/>
                        <a14:foregroundMark x1="35889" y1="51778" x2="39369" y2="63186"/>
                        <a14:foregroundMark x1="49676" y1="63261" x2="49778" y2="63000"/>
                        <a14:foregroundMark x1="45945" y1="72763" x2="46129" y2="72293"/>
                        <a14:foregroundMark x1="43889" y1="78000" x2="44137" y2="77367"/>
                        <a14:foregroundMark x1="49778" y1="63000" x2="42222" y2="55111"/>
                        <a14:foregroundMark x1="45649" y1="78741" x2="45444" y2="84889"/>
                        <a14:foregroundMark x1="45865" y1="72289" x2="45707" y2="77029"/>
                        <a14:foregroundMark x1="46556" y1="51556" x2="46166" y2="63235"/>
                        <a14:foregroundMark x1="55333" y1="9778" x2="55292" y2="10358"/>
                        <a14:foregroundMark x1="53453" y1="10778" x2="53444" y2="8778"/>
                        <a14:foregroundMark x1="53491" y1="19777" x2="53485" y2="18268"/>
                        <a14:foregroundMark x1="53444" y1="8778" x2="54787" y2="10408"/>
                        <a14:foregroundMark x1="74556" y1="36760" x2="74556" y2="48000"/>
                        <a14:foregroundMark x1="74556" y1="33000" x2="74556" y2="34889"/>
                        <a14:foregroundMark x1="74556" y1="25750" x2="74556" y2="26763"/>
                        <a14:foregroundMark x1="72899" y1="36983" x2="72667" y2="35444"/>
                        <a14:foregroundMark x1="74556" y1="48000" x2="72900" y2="36991"/>
                        <a14:foregroundMark x1="77502" y1="27556" x2="77667" y2="26333"/>
                        <a14:backgroundMark x1="61778" y1="20000" x2="61778" y2="20000"/>
                        <a14:backgroundMark x1="39778" y1="37222" x2="39778" y2="37222"/>
                        <a14:backgroundMark x1="24556" y1="58444" x2="24556" y2="58444"/>
                        <a14:backgroundMark x1="24556" y1="58778" x2="22333" y2="93889"/>
                        <a14:backgroundMark x1="24111" y1="56111" x2="24111" y2="56111"/>
                        <a14:backgroundMark x1="24778" y1="55556" x2="25111" y2="92000"/>
                        <a14:backgroundMark x1="23111" y1="54000" x2="24889" y2="91333"/>
                        <a14:backgroundMark x1="26111" y1="53222" x2="25333" y2="88667"/>
                        <a14:backgroundMark x1="52333" y1="26778" x2="52333" y2="26778"/>
                        <a14:backgroundMark x1="56889" y1="12778" x2="56889" y2="12778"/>
                        <a14:backgroundMark x1="56889" y1="12778" x2="56889" y2="12778"/>
                        <a14:backgroundMark x1="55667" y1="14444" x2="55667" y2="14444"/>
                        <a14:backgroundMark x1="55667" y1="14444" x2="55667" y2="14444"/>
                        <a14:backgroundMark x1="54111" y1="13889" x2="54111" y2="13889"/>
                        <a14:backgroundMark x1="54111" y1="13889" x2="54111" y2="13889"/>
                        <a14:backgroundMark x1="53333" y1="12778" x2="55444" y2="15111"/>
                        <a14:backgroundMark x1="50667" y1="24444" x2="49444" y2="30778"/>
                        <a14:backgroundMark x1="53889" y1="15000" x2="54889" y2="16556"/>
                        <a14:backgroundMark x1="53222" y1="22111" x2="54556" y2="33889"/>
                        <a14:backgroundMark x1="54556" y1="33889" x2="54333" y2="34444"/>
                        <a14:backgroundMark x1="53667" y1="32778" x2="54000" y2="34889"/>
                        <a14:backgroundMark x1="78556" y1="28778" x2="76778" y2="29444"/>
                        <a14:backgroundMark x1="74556" y1="34889" x2="74556" y2="34889"/>
                        <a14:backgroundMark x1="74000" y1="35444" x2="75333" y2="35667"/>
                        <a14:backgroundMark x1="74333" y1="34778" x2="76778" y2="34000"/>
                        <a14:backgroundMark x1="73222" y1="30667" x2="78556" y2="28444"/>
                        <a14:backgroundMark x1="73444" y1="32556" x2="75778" y2="31000"/>
                        <a14:backgroundMark x1="73667" y1="27778" x2="77556" y2="29556"/>
                        <a14:backgroundMark x1="74889" y1="23111" x2="74000" y2="25556"/>
                        <a14:backgroundMark x1="53000" y1="12111" x2="56333" y2="11778"/>
                        <a14:backgroundMark x1="54111" y1="15778" x2="56000" y2="18667"/>
                        <a14:backgroundMark x1="53222" y1="19889" x2="54778" y2="23444"/>
                        <a14:backgroundMark x1="59111" y1="16778" x2="61111" y2="18778"/>
                        <a14:backgroundMark x1="53556" y1="10778" x2="53556" y2="12556"/>
                        <a14:backgroundMark x1="41000" y1="35000" x2="41556" y2="36222"/>
                        <a14:backgroundMark x1="42111" y1="36111" x2="40333" y2="37556"/>
                        <a14:backgroundMark x1="23111" y1="64667" x2="68889" y2="65000"/>
                        <a14:backgroundMark x1="68889" y1="65000" x2="30111" y2="70444"/>
                        <a14:backgroundMark x1="30111" y1="70444" x2="74000" y2="71111"/>
                        <a14:backgroundMark x1="44000" y1="72667" x2="44889" y2="77222"/>
                        <a14:backgroundMark x1="47778" y1="78000" x2="45889" y2="79000"/>
                        <a14:backgroundMark x1="42222" y1="66222" x2="46889" y2="65556"/>
                        <a14:backgroundMark x1="40222" y1="66444" x2="39889" y2="66778"/>
                        <a14:backgroundMark x1="77222" y1="64333" x2="77000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66"/>
          <a:stretch/>
        </p:blipFill>
        <p:spPr>
          <a:xfrm rot="10602985" flipH="1" flipV="1">
            <a:off x="-355812" y="3528459"/>
            <a:ext cx="3286767" cy="200196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9EA6B94D-5DF5-3ECB-FBEB-D1B01AD68F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655" y="5261637"/>
            <a:ext cx="2809867" cy="1139920"/>
          </a:xfrm>
          <a:prstGeom prst="rect">
            <a:avLst/>
          </a:prstGeom>
        </p:spPr>
      </p:pic>
      <p:pic>
        <p:nvPicPr>
          <p:cNvPr id="38" name="Immagine 37" descr="Immagine che contiene testo, grafica vettoriale, mongolfiera, veivolo&#10;&#10;Descrizione generata automaticamente">
            <a:extLst>
              <a:ext uri="{FF2B5EF4-FFF2-40B4-BE49-F238E27FC236}">
                <a16:creationId xmlns:a16="http://schemas.microsoft.com/office/drawing/2014/main" id="{112A0354-EC4F-DC2B-A508-38E282A9246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"/>
          <a:stretch/>
        </p:blipFill>
        <p:spPr>
          <a:xfrm>
            <a:off x="132809" y="206478"/>
            <a:ext cx="2748070" cy="2002252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C41A05A3-4261-ECB4-4CE8-BADD68E420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2793" y="1497723"/>
            <a:ext cx="2521335" cy="118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26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9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1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2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8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1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3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29" grpId="0" animBg="1"/>
      <p:bldP spid="90" grpId="0" animBg="1"/>
      <p:bldP spid="65" grpId="0" animBg="1"/>
      <p:bldP spid="63" grpId="0" animBg="1"/>
      <p:bldP spid="88" grpId="0" animBg="1"/>
      <p:bldP spid="89" grpId="0" animBg="1"/>
      <p:bldP spid="71" grpId="0" animBg="1"/>
      <p:bldP spid="83" grpId="0" animBg="1"/>
      <p:bldP spid="86" grpId="0" animBg="1"/>
      <p:bldP spid="87" grpId="0" animBg="1"/>
      <p:bldP spid="84" grpId="0" animBg="1"/>
      <p:bldP spid="85" grpId="0" animBg="1"/>
      <p:bldP spid="67" grpId="0" animBg="1"/>
      <p:bldP spid="27" grpId="0" animBg="1"/>
      <p:bldP spid="30" grpId="0" animBg="1"/>
      <p:bldP spid="33" grpId="0" animBg="1"/>
      <p:bldP spid="46" grpId="0" uiExpand="1" build="p" animBg="1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2405</TotalTime>
  <Words>2274</Words>
  <Application>Microsoft Office PowerPoint</Application>
  <PresentationFormat>Personalizzato</PresentationFormat>
  <Paragraphs>256</Paragraphs>
  <Slides>36</Slides>
  <Notes>31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7" baseType="lpstr">
      <vt:lpstr>Calibri Light</vt:lpstr>
      <vt:lpstr>Akko Rounded Pro Medium</vt:lpstr>
      <vt:lpstr>Franklin Gothic Heavy</vt:lpstr>
      <vt:lpstr>American Captain Eternal</vt:lpstr>
      <vt:lpstr>Wingdings</vt:lpstr>
      <vt:lpstr>Arial</vt:lpstr>
      <vt:lpstr>Calibri</vt:lpstr>
      <vt:lpstr>Cooper Black</vt:lpstr>
      <vt:lpstr>Franklin Gothic Demi</vt:lpstr>
      <vt:lpstr>Cooper Md BT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PREGHIERA A DON BOSCO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test</dc:creator>
  <cp:lastModifiedBy>pasquale granata</cp:lastModifiedBy>
  <cp:revision>97</cp:revision>
  <dcterms:modified xsi:type="dcterms:W3CDTF">2022-07-12T13:33:06Z</dcterms:modified>
</cp:coreProperties>
</file>